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2997200"/>
            <a:ext cx="11520000" cy="69103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963310"/>
            <a:ext cx="409523" cy="41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680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256" y="1086501"/>
            <a:ext cx="404849" cy="36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952227"/>
            <a:ext cx="447619" cy="4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4681251"/>
            <a:ext cx="895238" cy="3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5714" y="5596875"/>
            <a:ext cx="723809" cy="3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3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944107"/>
            <a:ext cx="742857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4653280"/>
            <a:ext cx="103632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4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62857" y="3184893"/>
            <a:ext cx="1285713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6135" y="692785"/>
            <a:ext cx="182880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6430" y="4476115"/>
            <a:ext cx="101917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6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048115" y="1772920"/>
            <a:ext cx="241427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15238" y="3999632"/>
            <a:ext cx="276190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981075"/>
            <a:ext cx="16675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656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705485"/>
            <a:ext cx="9700260" cy="92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628775"/>
            <a:ext cx="9700260" cy="4903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b="14846"/>
          <a:stretch>
            <a:fillRect/>
          </a:stretch>
        </p:blipFill>
        <p:spPr>
          <a:xfrm>
            <a:off x="3791585" y="2708910"/>
            <a:ext cx="2222500" cy="6483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4929"/>
          <a:stretch>
            <a:fillRect/>
          </a:stretch>
        </p:blipFill>
        <p:spPr>
          <a:xfrm>
            <a:off x="6167755" y="3645535"/>
            <a:ext cx="194818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05915" y="1795145"/>
            <a:ext cx="194310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886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7609" y="1849659"/>
            <a:ext cx="723773" cy="3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6761" y="3500034"/>
            <a:ext cx="1011539" cy="3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469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9883" y="1049288"/>
            <a:ext cx="274505" cy="32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8882" y="1781835"/>
            <a:ext cx="366006" cy="32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6507" y="3246927"/>
            <a:ext cx="358381" cy="32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1757" y="4712019"/>
            <a:ext cx="343131" cy="32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883" y="6177112"/>
            <a:ext cx="274505" cy="32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2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934256"/>
            <a:ext cx="447619" cy="40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104189"/>
            <a:ext cx="333333" cy="3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2024-08-10T08:59:23Z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