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2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42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723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697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3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094815"/>
            <a:ext cx="409523" cy="4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666" y="3848744"/>
            <a:ext cx="457142" cy="4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095168"/>
            <a:ext cx="342857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76020"/>
            <a:ext cx="40952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32798"/>
            <a:ext cx="457142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239"/>
            <a:ext cx="10800000" cy="9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67619" y="3485608"/>
            <a:ext cx="2495238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4409580"/>
            <a:ext cx="1438095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40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1904" y="3660455"/>
            <a:ext cx="1771428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5421"/>
          <a:stretch>
            <a:fillRect/>
          </a:stretch>
        </p:blipFill>
        <p:spPr>
          <a:xfrm>
            <a:off x="4367530" y="1772920"/>
            <a:ext cx="2222500" cy="76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908685"/>
            <a:ext cx="194246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293235"/>
            <a:ext cx="17824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1845310"/>
            <a:ext cx="20218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1257139"/>
            <a:ext cx="685714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2823210"/>
            <a:ext cx="19640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104405"/>
            <a:ext cx="876190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0" y="2853055"/>
            <a:ext cx="188531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85" y="4725670"/>
            <a:ext cx="17411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77142" y="4095567"/>
            <a:ext cx="714285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867208"/>
            <a:ext cx="1209523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2925445"/>
            <a:ext cx="24250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1904" y="1133031"/>
            <a:ext cx="1009523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6" y="2229242"/>
            <a:ext cx="1333333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3490" y="3829685"/>
            <a:ext cx="4883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7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9246" y="1951474"/>
            <a:ext cx="1001156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9246" y="3628046"/>
            <a:ext cx="1208291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5085715"/>
            <a:ext cx="18370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075713"/>
            <a:ext cx="1257142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867262"/>
            <a:ext cx="1457142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2925445"/>
            <a:ext cx="24669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052830"/>
            <a:ext cx="151892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797425"/>
            <a:ext cx="28162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