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140710"/>
            <a:ext cx="11520000" cy="5763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513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192" y="4382652"/>
            <a:ext cx="413280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085330"/>
            <a:ext cx="447619" cy="4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764021"/>
            <a:ext cx="428571" cy="40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141304"/>
            <a:ext cx="10800000" cy="925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066471"/>
            <a:ext cx="447619" cy="40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5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047058"/>
            <a:ext cx="342857" cy="4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1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5238" y="5162528"/>
            <a:ext cx="342857" cy="36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573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6943" y="2479472"/>
            <a:ext cx="324887" cy="34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250" y="3234933"/>
            <a:ext cx="386353" cy="34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2460" y="5492531"/>
            <a:ext cx="403914" cy="34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5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8095" y="2793353"/>
            <a:ext cx="400000" cy="38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82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04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32644"/>
            <a:ext cx="10800000" cy="284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9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05714" y="4242292"/>
            <a:ext cx="942857" cy="39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8357"/>
          <a:stretch>
            <a:fillRect/>
          </a:stretch>
        </p:blipFill>
        <p:spPr>
          <a:xfrm>
            <a:off x="9864725" y="5229225"/>
            <a:ext cx="1318260" cy="5454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5846445"/>
            <a:ext cx="11664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357245"/>
            <a:ext cx="18961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9870" y="1701165"/>
            <a:ext cx="213931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4005580"/>
            <a:ext cx="11029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0476" y="2754561"/>
            <a:ext cx="571428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142" y="4404538"/>
            <a:ext cx="657142" cy="26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6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5714" y="1056754"/>
            <a:ext cx="1676190" cy="4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3658848"/>
            <a:ext cx="866666" cy="4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000" y="4688247"/>
            <a:ext cx="857142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830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807335" y="5979160"/>
            <a:ext cx="131826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845310"/>
            <a:ext cx="4091305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3429000"/>
            <a:ext cx="30803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054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3831" y="1078292"/>
            <a:ext cx="1482255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7331" y="2756188"/>
            <a:ext cx="713335" cy="38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90227" y="5286937"/>
            <a:ext cx="1028315" cy="38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324350"/>
            <a:ext cx="186944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9047" y="2848587"/>
            <a:ext cx="952380" cy="40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285" y="2848587"/>
            <a:ext cx="723809" cy="40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24761" y="4583242"/>
            <a:ext cx="1190476" cy="40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670" y="2708910"/>
            <a:ext cx="2109470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4437380"/>
            <a:ext cx="2673350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4437380"/>
            <a:ext cx="152146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27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96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1917065"/>
            <a:ext cx="1357630" cy="76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9523" y="2030703"/>
            <a:ext cx="723809" cy="40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540" y="3645535"/>
            <a:ext cx="1492885" cy="7613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10" y="3645535"/>
            <a:ext cx="110744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506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