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1170" y="2804795"/>
            <a:ext cx="3629025" cy="1247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76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8571" y="1047072"/>
            <a:ext cx="447619" cy="400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487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15238" y="1075686"/>
            <a:ext cx="333333" cy="400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479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77142" y="1837581"/>
            <a:ext cx="409523" cy="419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527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77142" y="971155"/>
            <a:ext cx="409523" cy="410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934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77142" y="1028138"/>
            <a:ext cx="419047" cy="400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61680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32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155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78827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81294" y="1008992"/>
            <a:ext cx="342484" cy="40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33727" y="2676037"/>
            <a:ext cx="409079" cy="409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33727" y="3504797"/>
            <a:ext cx="409079" cy="409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33727" y="4343083"/>
            <a:ext cx="428106" cy="409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81294" y="5181369"/>
            <a:ext cx="342484" cy="40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17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970955"/>
            <a:ext cx="447619" cy="409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34285" y="1809636"/>
            <a:ext cx="409523" cy="409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34285" y="2648316"/>
            <a:ext cx="428571" cy="400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34285" y="3477466"/>
            <a:ext cx="428571" cy="409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34285" y="4316146"/>
            <a:ext cx="409523" cy="409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153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24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31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2024-08-10T09:18:59Z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