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213100"/>
            <a:ext cx="11520000" cy="620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2075" y="3473450"/>
            <a:ext cx="124396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8095" y="5213427"/>
            <a:ext cx="1238095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565400"/>
            <a:ext cx="21361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5085715"/>
            <a:ext cx="15176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23503"/>
            <a:ext cx="428571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915597"/>
            <a:ext cx="428571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698158"/>
            <a:ext cx="457142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04277"/>
            <a:ext cx="342857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85796"/>
            <a:ext cx="342857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781319"/>
            <a:ext cx="342857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51954"/>
            <a:ext cx="409523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848250"/>
            <a:ext cx="447619" cy="4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735011"/>
            <a:ext cx="409523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640841"/>
            <a:ext cx="428571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61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5693" y="3948096"/>
            <a:ext cx="348280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423" y="6173343"/>
            <a:ext cx="292872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4654373"/>
            <a:ext cx="438095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285490"/>
            <a:ext cx="221996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4941570"/>
            <a:ext cx="14058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487170" y="920750"/>
            <a:ext cx="9552395" cy="99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917024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4899" y="4908704"/>
            <a:ext cx="342857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1983762"/>
            <a:ext cx="390476" cy="38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0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428" y="4728135"/>
            <a:ext cx="2114285" cy="4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025" y="5445125"/>
            <a:ext cx="14611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1056840"/>
            <a:ext cx="857142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3802944"/>
            <a:ext cx="485714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190" y="1795780"/>
            <a:ext cx="15982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0000" y="4002589"/>
            <a:ext cx="676190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7619" y="5813916"/>
            <a:ext cx="276190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3741420"/>
            <a:ext cx="14084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019546"/>
            <a:ext cx="1247619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285" y="2925123"/>
            <a:ext cx="819047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86666" y="2888153"/>
            <a:ext cx="819047" cy="2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3584409"/>
            <a:ext cx="952380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1772920"/>
            <a:ext cx="125603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4293235"/>
            <a:ext cx="11372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772920"/>
            <a:ext cx="286575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324350"/>
            <a:ext cx="14871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057142"/>
            <a:ext cx="136190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2737531"/>
            <a:ext cx="1066666" cy="3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5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5525" y="2799647"/>
            <a:ext cx="694647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4217" y="4452075"/>
            <a:ext cx="985648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2196" y="6113893"/>
            <a:ext cx="628937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199962"/>
            <a:ext cx="476190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2773653"/>
            <a:ext cx="742857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476" y="3593879"/>
            <a:ext cx="952380" cy="4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5425083"/>
            <a:ext cx="44761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5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614623"/>
            <a:ext cx="723809" cy="3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3585981"/>
            <a:ext cx="1314285" cy="4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04" y="4416617"/>
            <a:ext cx="1923809" cy="4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644"/>
            <a:ext cx="10800000" cy="50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2377" y="1948135"/>
            <a:ext cx="1180952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0473" y="1948135"/>
            <a:ext cx="1028571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4282" y="1957672"/>
            <a:ext cx="1076190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4758" y="2081648"/>
            <a:ext cx="752380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092" y="4484877"/>
            <a:ext cx="1095238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04758" y="4456267"/>
            <a:ext cx="771428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8092" y="5295490"/>
            <a:ext cx="1219047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4365625"/>
            <a:ext cx="27146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