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2" r:id="rId15"/>
    <p:sldId id="371" r:id="rId16"/>
    <p:sldId id="370" r:id="rId17"/>
    <p:sldId id="369" r:id="rId18"/>
    <p:sldId id="368" r:id="rId19"/>
    <p:sldId id="367" r:id="rId20"/>
    <p:sldId id="365" r:id="rId21"/>
    <p:sldId id="364" r:id="rId22"/>
    <p:sldId id="363" r:id="rId23"/>
    <p:sldId id="362" r:id="rId24"/>
    <p:sldId id="361" r:id="rId25"/>
    <p:sldId id="360" r:id="rId26"/>
    <p:sldId id="359" r:id="rId27"/>
    <p:sldId id="358" r:id="rId28"/>
    <p:sldId id="357" r:id="rId29"/>
    <p:sldId id="356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7" r:id="rId38"/>
    <p:sldId id="346" r:id="rId39"/>
    <p:sldId id="345" r:id="rId40"/>
    <p:sldId id="344" r:id="rId41"/>
    <p:sldId id="343" r:id="rId42"/>
    <p:sldId id="341" r:id="rId43"/>
    <p:sldId id="340" r:id="rId44"/>
    <p:sldId id="339" r:id="rId45"/>
    <p:sldId id="338" r:id="rId46"/>
    <p:sldId id="337" r:id="rId47"/>
    <p:sldId id="335" r:id="rId48"/>
    <p:sldId id="333" r:id="rId49"/>
    <p:sldId id="332" r:id="rId50"/>
    <p:sldId id="331" r:id="rId51"/>
    <p:sldId id="330" r:id="rId52"/>
    <p:sldId id="329" r:id="rId53"/>
    <p:sldId id="328" r:id="rId54"/>
    <p:sldId id="327" r:id="rId55"/>
    <p:sldId id="326" r:id="rId56"/>
    <p:sldId id="325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575685" y="2925445"/>
            <a:ext cx="5736045" cy="110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8686"/>
            <a:ext cx="361904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39310"/>
            <a:ext cx="333333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505437"/>
            <a:ext cx="361904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724"/>
            <a:ext cx="333333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348824"/>
            <a:ext cx="10800000" cy="144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228" y="2635713"/>
            <a:ext cx="276190" cy="30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95320"/>
            <a:ext cx="276190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23436"/>
            <a:ext cx="333333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57930"/>
            <a:ext cx="361904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663"/>
            <a:ext cx="276190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00262"/>
            <a:ext cx="342857" cy="31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698887"/>
            <a:ext cx="333333" cy="32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924"/>
            <a:ext cx="10800000" cy="219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1901" y="2390727"/>
            <a:ext cx="361904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901" y="3106846"/>
            <a:ext cx="361904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0473" y="3822966"/>
            <a:ext cx="342857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4670975"/>
            <a:ext cx="276190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9766"/>
            <a:ext cx="276190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1715464"/>
            <a:ext cx="276190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40704"/>
            <a:ext cx="342857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156402"/>
            <a:ext cx="342857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3872099"/>
            <a:ext cx="361904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28082"/>
            <a:ext cx="333333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752194"/>
            <a:ext cx="361904" cy="3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66779"/>
            <a:ext cx="342857" cy="3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3181363"/>
            <a:ext cx="276190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3895948"/>
            <a:ext cx="361904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32915"/>
            <a:ext cx="352380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21706"/>
            <a:ext cx="333333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358"/>
            <a:ext cx="342857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54388"/>
            <a:ext cx="276190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37911"/>
            <a:ext cx="276190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37971"/>
            <a:ext cx="333333" cy="31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901234"/>
            <a:ext cx="276190" cy="3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56270" y="1701165"/>
            <a:ext cx="323405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5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971155"/>
            <a:ext cx="333333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0910"/>
            <a:ext cx="342857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33870"/>
            <a:ext cx="361904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61516"/>
            <a:ext cx="276190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40578"/>
            <a:ext cx="276190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76844"/>
            <a:ext cx="10800000" cy="419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484"/>
            <a:ext cx="10800000" cy="208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20236"/>
            <a:ext cx="361904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875711"/>
            <a:ext cx="333333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88002"/>
            <a:ext cx="276190" cy="3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09080"/>
            <a:ext cx="361904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09044"/>
            <a:ext cx="361904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24423"/>
            <a:ext cx="276190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19000"/>
            <a:ext cx="333333" cy="32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4275414"/>
            <a:ext cx="10800000" cy="69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056831"/>
            <a:ext cx="323809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1743328"/>
            <a:ext cx="34285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3135392"/>
            <a:ext cx="34285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037581"/>
            <a:ext cx="257142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809" y="3809781"/>
            <a:ext cx="285714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42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34285" y="3101392"/>
            <a:ext cx="800000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047" y="3769193"/>
            <a:ext cx="94285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095" y="4360674"/>
            <a:ext cx="1771428" cy="3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34519"/>
            <a:ext cx="10800000" cy="209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85711" y="5623673"/>
            <a:ext cx="1142857" cy="30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2065" y="6311900"/>
            <a:ext cx="11112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5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104526"/>
            <a:ext cx="990476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3725" y="1791335"/>
            <a:ext cx="7981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3014"/>
            <a:ext cx="10800000" cy="350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19044" y="3167883"/>
            <a:ext cx="752380" cy="2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3515" y="3749675"/>
            <a:ext cx="14827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265" y="5163185"/>
            <a:ext cx="64770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9295" y="3778885"/>
            <a:ext cx="36195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8445" y="5164455"/>
            <a:ext cx="35941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142" y="5134862"/>
            <a:ext cx="580952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5130" y="2997200"/>
            <a:ext cx="115125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1428" y="3144848"/>
            <a:ext cx="619047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527330"/>
            <a:ext cx="628571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857" y="5204269"/>
            <a:ext cx="542857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065" y="3717290"/>
            <a:ext cx="132842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981075"/>
            <a:ext cx="124714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348865"/>
            <a:ext cx="1473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3210042"/>
            <a:ext cx="771428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04" y="4010408"/>
            <a:ext cx="819047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380" y="5954156"/>
            <a:ext cx="876190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9430" y="1550670"/>
            <a:ext cx="88582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2325305"/>
            <a:ext cx="752380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08685"/>
            <a:ext cx="4038600" cy="4953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1557020"/>
            <a:ext cx="10494645" cy="6686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350770"/>
            <a:ext cx="10494645" cy="6686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108325"/>
            <a:ext cx="10494645" cy="6686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3861435"/>
            <a:ext cx="1049464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4659630"/>
            <a:ext cx="10494645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5445125"/>
            <a:ext cx="1049464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52067"/>
            <a:ext cx="276190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74086"/>
            <a:ext cx="361904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58641"/>
            <a:ext cx="276190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6634"/>
            <a:ext cx="3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85603"/>
            <a:ext cx="361904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476844"/>
            <a:ext cx="276190" cy="3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2024-08-10T04:43:31Z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