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97200"/>
            <a:ext cx="11520000" cy="693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39330" y="2524760"/>
            <a:ext cx="29317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1904" y="4840460"/>
            <a:ext cx="1314285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380" y="5602923"/>
            <a:ext cx="733333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908685"/>
            <a:ext cx="107442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5470525"/>
            <a:ext cx="19850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5030157"/>
            <a:ext cx="733333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24761" y="4022809"/>
            <a:ext cx="771428" cy="4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628775"/>
            <a:ext cx="190182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933190"/>
            <a:ext cx="20732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46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644"/>
            <a:ext cx="10800000" cy="452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810" y="1988820"/>
            <a:ext cx="126174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853055"/>
            <a:ext cx="1596390" cy="761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10" y="3789045"/>
            <a:ext cx="17919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39047" y="3860727"/>
            <a:ext cx="857142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047" y="4766731"/>
            <a:ext cx="895238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052830"/>
            <a:ext cx="10947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1917065"/>
            <a:ext cx="37439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36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5105" y="2795925"/>
            <a:ext cx="1143829" cy="2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2552" y="2822761"/>
            <a:ext cx="500425" cy="22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8933" y="2670694"/>
            <a:ext cx="1018723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9148" y="4504444"/>
            <a:ext cx="1143829" cy="2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6594" y="4504444"/>
            <a:ext cx="428936" cy="2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5318" y="6212962"/>
            <a:ext cx="1143829" cy="2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72764" y="6239797"/>
            <a:ext cx="616595" cy="22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54040" y="6212962"/>
            <a:ext cx="419999" cy="2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540000"/>
            <a:ext cx="1918970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4221480"/>
            <a:ext cx="1119505" cy="761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5949315"/>
            <a:ext cx="12433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8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37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1845310"/>
            <a:ext cx="1394460" cy="7613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357245"/>
            <a:ext cx="1228725" cy="7613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149090"/>
            <a:ext cx="1853565" cy="7613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869180"/>
            <a:ext cx="19532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8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66105" y="5455188"/>
            <a:ext cx="577126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