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05300" y="2743200"/>
            <a:ext cx="3581400" cy="1371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1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3067157"/>
            <a:ext cx="409523" cy="409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7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1018838"/>
            <a:ext cx="447619" cy="400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5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3106084"/>
            <a:ext cx="333333" cy="40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36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1990497"/>
            <a:ext cx="409523" cy="419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7668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55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3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6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3424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67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0903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5192" y="1155558"/>
            <a:ext cx="402282" cy="411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6481" y="2128879"/>
            <a:ext cx="439704" cy="393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5192" y="4047443"/>
            <a:ext cx="402282" cy="40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5192" y="5011405"/>
            <a:ext cx="420993" cy="393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1969" y="5975367"/>
            <a:ext cx="336794" cy="393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5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1076066"/>
            <a:ext cx="342857" cy="400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058794"/>
            <a:ext cx="457142" cy="400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3031980"/>
            <a:ext cx="457142" cy="400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1904" y="4014708"/>
            <a:ext cx="342857" cy="400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4285" y="4997436"/>
            <a:ext cx="428571" cy="400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2024-08-10T09:20:34Z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