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083560"/>
            <a:ext cx="11520000" cy="69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2565400"/>
            <a:ext cx="10745470" cy="79057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3429000"/>
            <a:ext cx="10745470" cy="79057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4239895"/>
            <a:ext cx="10745470" cy="79057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5050790"/>
            <a:ext cx="1074547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789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981075"/>
            <a:ext cx="10745470" cy="79057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1845310"/>
            <a:ext cx="10745470" cy="79057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2638425"/>
            <a:ext cx="10745470" cy="79057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3465830"/>
            <a:ext cx="10745470" cy="79057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623570" y="4293235"/>
            <a:ext cx="10745470" cy="79057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rcRect t="21501"/>
          <a:stretch>
            <a:fillRect/>
          </a:stretch>
        </p:blipFill>
        <p:spPr>
          <a:xfrm>
            <a:off x="551180" y="5086350"/>
            <a:ext cx="1074547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85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52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4659" y="4072657"/>
            <a:ext cx="991315" cy="24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7306" y="4072657"/>
            <a:ext cx="431006" cy="24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8264" y="3951846"/>
            <a:ext cx="1103376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81592" y="3951846"/>
            <a:ext cx="1137857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8571" y="6152346"/>
            <a:ext cx="637889" cy="33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8490" y="6273157"/>
            <a:ext cx="586168" cy="21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18068" y="6135087"/>
            <a:ext cx="586168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5949315"/>
            <a:ext cx="11391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72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12283" y="2575359"/>
            <a:ext cx="390765" cy="2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8540" y="3922825"/>
            <a:ext cx="877050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5549" y="3922825"/>
            <a:ext cx="1719366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6191" y="4035839"/>
            <a:ext cx="399447" cy="2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6916" y="3922825"/>
            <a:ext cx="1085458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4303" y="5531092"/>
            <a:ext cx="451550" cy="22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4163" y="6261332"/>
            <a:ext cx="521020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3825" y="6122239"/>
            <a:ext cx="1215713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327910"/>
            <a:ext cx="1809115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328545"/>
            <a:ext cx="1077595" cy="761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318385"/>
            <a:ext cx="1009650" cy="7613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715" y="5949315"/>
            <a:ext cx="16084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43905" y="1624965"/>
            <a:ext cx="16859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476" y="2764062"/>
            <a:ext cx="276190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2601929"/>
            <a:ext cx="1180952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4232800"/>
            <a:ext cx="580952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7620" y="4001135"/>
            <a:ext cx="86423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24780" y="4072890"/>
            <a:ext cx="11525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0000" y="4213726"/>
            <a:ext cx="619047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91428" y="4366322"/>
            <a:ext cx="657142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0000" y="5148378"/>
            <a:ext cx="457142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00952" y="5014856"/>
            <a:ext cx="790476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4077335"/>
            <a:ext cx="10502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0" grpId="0" animBg="1"/>
      <p:bldP spid="11" grpId="0" bldLvl="0" animBg="1"/>
      <p:bldP spid="12" grpId="0" bldLvl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05714" y="2571057"/>
            <a:ext cx="1333333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8745" y="2492375"/>
            <a:ext cx="150495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666" y="4180766"/>
            <a:ext cx="971428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2380" y="4333164"/>
            <a:ext cx="276190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455" y="4049395"/>
            <a:ext cx="9620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492375"/>
            <a:ext cx="1253490" cy="761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077335"/>
            <a:ext cx="1551940" cy="76136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661619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067379" y="5862149"/>
            <a:ext cx="1333333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14998" y="5862149"/>
            <a:ext cx="666666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865" y="5742305"/>
            <a:ext cx="14725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animBg="1"/>
      <p:bldP spid="12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