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0" r:id="rId5"/>
    <p:sldId id="349" r:id="rId6"/>
    <p:sldId id="348" r:id="rId7"/>
    <p:sldId id="347" r:id="rId8"/>
    <p:sldId id="346" r:id="rId9"/>
    <p:sldId id="344" r:id="rId10"/>
    <p:sldId id="343" r:id="rId11"/>
    <p:sldId id="342" r:id="rId12"/>
    <p:sldId id="341" r:id="rId13"/>
    <p:sldId id="340" r:id="rId14"/>
    <p:sldId id="338" r:id="rId15"/>
    <p:sldId id="337" r:id="rId16"/>
    <p:sldId id="336" r:id="rId17"/>
    <p:sldId id="335" r:id="rId18"/>
    <p:sldId id="334" r:id="rId19"/>
    <p:sldId id="333" r:id="rId20"/>
    <p:sldId id="332" r:id="rId21"/>
    <p:sldId id="331" r:id="rId22"/>
    <p:sldId id="330" r:id="rId23"/>
    <p:sldId id="329" r:id="rId24"/>
    <p:sldId id="328" r:id="rId25"/>
    <p:sldId id="327" r:id="rId26"/>
    <p:sldId id="326" r:id="rId27"/>
    <p:sldId id="325" r:id="rId28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png"/><Relationship Id="rId2" Type="http://schemas.openxmlformats.org/officeDocument/2006/relationships/image" Target="../media/image7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77310" y="1924050"/>
            <a:ext cx="4457700" cy="1504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280" y="3717290"/>
            <a:ext cx="11520000" cy="59288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20359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87889" y="1043999"/>
            <a:ext cx="422900" cy="37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50874" y="2726999"/>
            <a:ext cx="323923" cy="37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87889" y="4409999"/>
            <a:ext cx="422900" cy="386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87889" y="5246999"/>
            <a:ext cx="422900" cy="386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751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691428" y="3861278"/>
            <a:ext cx="1438095" cy="400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653333" y="4757908"/>
            <a:ext cx="857142" cy="391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20000" y="5797617"/>
            <a:ext cx="571428" cy="238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604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96190" y="1057088"/>
            <a:ext cx="1428571" cy="400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48571" y="1954357"/>
            <a:ext cx="780952" cy="391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24761" y="3004353"/>
            <a:ext cx="790476" cy="238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34855" y="3627120"/>
            <a:ext cx="1651635" cy="76136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4437339"/>
            <a:ext cx="10800000" cy="18184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1495235" y="5566690"/>
            <a:ext cx="1828571" cy="430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9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972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720000" y="5515465"/>
            <a:ext cx="857142" cy="400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58110" y="2708910"/>
            <a:ext cx="1986280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442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713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58095" y="1047593"/>
            <a:ext cx="2133333" cy="4582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272380" y="3930969"/>
            <a:ext cx="2295238" cy="4582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63790" y="908685"/>
            <a:ext cx="2396490" cy="76136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215" y="1917065"/>
            <a:ext cx="2720340" cy="76136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2080" y="1917065"/>
            <a:ext cx="2505075" cy="76136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605" y="2853055"/>
            <a:ext cx="2592705" cy="76136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07935" y="2853055"/>
            <a:ext cx="2954655" cy="761365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63790" y="3843020"/>
            <a:ext cx="3065145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662857" y="2923237"/>
            <a:ext cx="1600000" cy="40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3160" y="3717290"/>
            <a:ext cx="2026285" cy="76136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80100" y="4581525"/>
            <a:ext cx="2305685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06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29523" y="1104301"/>
            <a:ext cx="1438095" cy="400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996190" y="3791104"/>
            <a:ext cx="2104760" cy="400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43925" y="981075"/>
            <a:ext cx="1454150" cy="76136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65750" y="1917065"/>
            <a:ext cx="1311275" cy="76136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2792730"/>
            <a:ext cx="1266190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499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72380" y="1973136"/>
            <a:ext cx="1809523" cy="400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84105" y="2781300"/>
            <a:ext cx="1298575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909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5561"/>
          <a:stretch>
            <a:fillRect/>
          </a:stretch>
        </p:blipFill>
        <p:spPr>
          <a:xfrm>
            <a:off x="623570" y="3501390"/>
            <a:ext cx="10800080" cy="8007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390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2139047" y="4412968"/>
            <a:ext cx="1609523" cy="390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558095" y="5328280"/>
            <a:ext cx="1180952" cy="400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038"/>
          <a:stretch>
            <a:fillRect/>
          </a:stretch>
        </p:blipFill>
        <p:spPr>
          <a:xfrm>
            <a:off x="695325" y="981116"/>
            <a:ext cx="10800080" cy="46011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61901" y="2113661"/>
            <a:ext cx="409523" cy="4193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078980" y="3069590"/>
            <a:ext cx="3907155" cy="2590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367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96190" y="1037722"/>
            <a:ext cx="447619" cy="400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760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15238" y="2087667"/>
            <a:ext cx="409523" cy="419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265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24761" y="1085334"/>
            <a:ext cx="419048" cy="419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472380" y="2934334"/>
            <a:ext cx="333333" cy="400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98730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694484" y="2722323"/>
            <a:ext cx="378707" cy="38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29713" y="4431620"/>
            <a:ext cx="308250" cy="370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593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96190" y="1132883"/>
            <a:ext cx="447619" cy="400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424761" y="3886373"/>
            <a:ext cx="409523" cy="419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879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15238" y="1190179"/>
            <a:ext cx="333333" cy="400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698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7500952" y="3890458"/>
            <a:ext cx="504761" cy="391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9695" y="1917065"/>
            <a:ext cx="1350645" cy="76136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560" y="2853055"/>
            <a:ext cx="1795145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792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727575" y="1988820"/>
            <a:ext cx="1989455" cy="56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805714" y="4091861"/>
            <a:ext cx="666666" cy="238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159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348571" y="1075729"/>
            <a:ext cx="1504761" cy="390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434285" y="2952765"/>
            <a:ext cx="1933333" cy="371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196190" y="3848406"/>
            <a:ext cx="1466666" cy="400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19230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63270"/>
            <a:ext cx="10236200" cy="25774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3357245"/>
            <a:ext cx="10236200" cy="33743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703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604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24761" y="2822990"/>
            <a:ext cx="409523" cy="4199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2024-08-10T09:02:49Z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