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3068955"/>
            <a:ext cx="11520000" cy="7002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443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873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5343"/>
          <a:stretch>
            <a:fillRect/>
          </a:stretch>
        </p:blipFill>
        <p:spPr>
          <a:xfrm>
            <a:off x="695325" y="1628775"/>
            <a:ext cx="9975850" cy="79184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2"/>
          <a:srcRect t="15343"/>
          <a:stretch>
            <a:fillRect/>
          </a:stretch>
        </p:blipFill>
        <p:spPr>
          <a:xfrm>
            <a:off x="695325" y="2493010"/>
            <a:ext cx="9975850" cy="791845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2"/>
          <a:srcRect t="15343"/>
          <a:stretch>
            <a:fillRect/>
          </a:stretch>
        </p:blipFill>
        <p:spPr>
          <a:xfrm>
            <a:off x="720090" y="3357245"/>
            <a:ext cx="9975850" cy="791845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2"/>
          <a:srcRect t="15343"/>
          <a:stretch>
            <a:fillRect/>
          </a:stretch>
        </p:blipFill>
        <p:spPr>
          <a:xfrm>
            <a:off x="695325" y="4170045"/>
            <a:ext cx="9975850" cy="791845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2"/>
          <a:srcRect t="15343"/>
          <a:stretch>
            <a:fillRect/>
          </a:stretch>
        </p:blipFill>
        <p:spPr>
          <a:xfrm>
            <a:off x="695325" y="5013325"/>
            <a:ext cx="9975850" cy="791845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2"/>
          <a:srcRect t="15343"/>
          <a:stretch>
            <a:fillRect/>
          </a:stretch>
        </p:blipFill>
        <p:spPr>
          <a:xfrm>
            <a:off x="695325" y="5877560"/>
            <a:ext cx="9975850" cy="791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560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6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881904" y="4347051"/>
            <a:ext cx="1142857" cy="238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28490" y="4133850"/>
            <a:ext cx="57721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81904" y="6006441"/>
            <a:ext cx="1257142" cy="40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23105" y="5948045"/>
            <a:ext cx="59690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4077335"/>
            <a:ext cx="1206500" cy="761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5893435"/>
            <a:ext cx="111887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11" grpId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5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571" y="2915852"/>
            <a:ext cx="1942857" cy="419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0476" y="2906319"/>
            <a:ext cx="1038095" cy="40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77142" y="4727232"/>
            <a:ext cx="904761" cy="39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10476" y="4727232"/>
            <a:ext cx="961904" cy="40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755" y="4581525"/>
            <a:ext cx="1189990" cy="761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3790" y="4581525"/>
            <a:ext cx="168465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9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81904" y="1982384"/>
            <a:ext cx="790476" cy="37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00952" y="1953763"/>
            <a:ext cx="1828571" cy="40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48571" y="1953763"/>
            <a:ext cx="980952" cy="40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03695" y="1821180"/>
            <a:ext cx="60706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00952" y="3775974"/>
            <a:ext cx="2114285" cy="40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72380" y="3775974"/>
            <a:ext cx="1838095" cy="40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070" y="3645535"/>
            <a:ext cx="1390015" cy="761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2665" y="3645535"/>
            <a:ext cx="152463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bldLvl="0" animBg="1"/>
      <p:bldP spid="11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7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476" y="2841378"/>
            <a:ext cx="1457142" cy="40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67619" y="2841378"/>
            <a:ext cx="771428" cy="40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8095" y="2974967"/>
            <a:ext cx="466666" cy="26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43809" y="2841378"/>
            <a:ext cx="533333" cy="40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29523" y="4797504"/>
            <a:ext cx="1057142" cy="25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96190" y="4797504"/>
            <a:ext cx="457142" cy="25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81904" y="4663915"/>
            <a:ext cx="1171428" cy="39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6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717249"/>
            <a:ext cx="10800000" cy="96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6722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2024-08-10T06:23:18Z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