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520000" cy="72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54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5325" y="1845310"/>
            <a:ext cx="9291320" cy="65405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5325" y="2637155"/>
            <a:ext cx="9291320" cy="65405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0880" y="3501390"/>
            <a:ext cx="9291320" cy="6540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0880" y="4293235"/>
            <a:ext cx="9291320" cy="65405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0880" y="5085715"/>
            <a:ext cx="9291320" cy="65405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90880" y="5949315"/>
            <a:ext cx="929132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20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23570" y="908685"/>
            <a:ext cx="9599930" cy="67564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23570" y="1772920"/>
            <a:ext cx="9599930" cy="67564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23570" y="2637155"/>
            <a:ext cx="9599930" cy="67564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49605" y="3429000"/>
            <a:ext cx="9599930" cy="6756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49605" y="4293235"/>
            <a:ext cx="9599930" cy="67564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49605" y="5157470"/>
            <a:ext cx="9599930" cy="67564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t="24872"/>
          <a:stretch>
            <a:fillRect/>
          </a:stretch>
        </p:blipFill>
        <p:spPr>
          <a:xfrm>
            <a:off x="623570" y="6021705"/>
            <a:ext cx="9599930" cy="67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361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00952" y="4349933"/>
            <a:ext cx="1800000" cy="4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221480"/>
            <a:ext cx="129032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720" y="4221480"/>
            <a:ext cx="23431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08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1897" y="2846519"/>
            <a:ext cx="526568" cy="22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3531" y="2694683"/>
            <a:ext cx="910338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7009" y="4507779"/>
            <a:ext cx="981737" cy="25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7037" y="4507779"/>
            <a:ext cx="419469" cy="25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3723" y="4382738"/>
            <a:ext cx="901413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7582" y="6195834"/>
            <a:ext cx="428394" cy="25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3193" y="6222629"/>
            <a:ext cx="1035286" cy="22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06770" y="6195834"/>
            <a:ext cx="428394" cy="25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565400"/>
            <a:ext cx="13950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67619" y="2877998"/>
            <a:ext cx="961904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1904" y="3030556"/>
            <a:ext cx="276190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1720" y="2712085"/>
            <a:ext cx="11398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5595439"/>
            <a:ext cx="761904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781300"/>
            <a:ext cx="162814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5482590"/>
            <a:ext cx="13500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32740"/>
            <a:ext cx="8382635" cy="155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00530"/>
            <a:ext cx="8003540" cy="497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