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925445"/>
            <a:ext cx="11520000" cy="6727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1104189"/>
            <a:ext cx="542856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961332"/>
            <a:ext cx="723809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3856570"/>
            <a:ext cx="1276190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86666" y="2896725"/>
            <a:ext cx="2028571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915" y="2822575"/>
            <a:ext cx="6089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333" y="3020658"/>
            <a:ext cx="1342857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619" y="4889186"/>
            <a:ext cx="1095238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7142" y="4727120"/>
            <a:ext cx="971428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86666" y="2029152"/>
            <a:ext cx="1171428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380" y="2029152"/>
            <a:ext cx="1171427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8095" y="4784180"/>
            <a:ext cx="67619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6675" y="4631055"/>
            <a:ext cx="6337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9047" y="4784180"/>
            <a:ext cx="847619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5714" y="4784180"/>
            <a:ext cx="971428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1917065"/>
            <a:ext cx="14859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039484"/>
            <a:ext cx="914285" cy="40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815" y="1917065"/>
            <a:ext cx="1890395" cy="76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0849"/>
            <a:ext cx="10800000" cy="191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85465" y="4791314"/>
            <a:ext cx="1685714" cy="40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8175" y="4766310"/>
            <a:ext cx="15722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87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990093"/>
            <a:ext cx="333333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61820"/>
            <a:ext cx="457142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30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92302" y="3348170"/>
            <a:ext cx="1133190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8920" y="6054725"/>
            <a:ext cx="137477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09736"/>
            <a:ext cx="457142" cy="40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708869"/>
            <a:ext cx="10800000" cy="403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0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4710" y="2121731"/>
            <a:ext cx="323159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0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6626" y="1065762"/>
            <a:ext cx="884104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6554" y="6087324"/>
            <a:ext cx="798546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005580"/>
            <a:ext cx="165036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5013325"/>
            <a:ext cx="17195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72380" y="4252019"/>
            <a:ext cx="771428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2380" y="5263011"/>
            <a:ext cx="1057142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3141345"/>
            <a:ext cx="27698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3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6965" y="1032913"/>
            <a:ext cx="725876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6600" y="3007541"/>
            <a:ext cx="884079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7057" y="5941541"/>
            <a:ext cx="707263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114210"/>
            <a:ext cx="1190476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4014483"/>
            <a:ext cx="1085714" cy="2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171513"/>
            <a:ext cx="942857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4091390"/>
            <a:ext cx="1085714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380" y="5045598"/>
            <a:ext cx="809522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142384"/>
            <a:ext cx="133333" cy="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1104277"/>
            <a:ext cx="742857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571" y="3095387"/>
            <a:ext cx="419047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0000" y="3886114"/>
            <a:ext cx="533333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0000" y="2068648"/>
            <a:ext cx="2076190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789045"/>
            <a:ext cx="17208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53255" y="2769235"/>
            <a:ext cx="13335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981075"/>
            <a:ext cx="21653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844"/>
            <a:ext cx="10800000" cy="197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924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890" y="2371725"/>
            <a:ext cx="6318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5235" y="3477192"/>
            <a:ext cx="447619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7615" y="5174212"/>
            <a:ext cx="628571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1104373"/>
            <a:ext cx="971428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0625" y="2808605"/>
            <a:ext cx="6496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4897376"/>
            <a:ext cx="73333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5688379"/>
            <a:ext cx="961904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