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2828925"/>
            <a:ext cx="63150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36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7085" y="1750479"/>
            <a:ext cx="400938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989945"/>
            <a:ext cx="409523" cy="4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5057658"/>
            <a:ext cx="419048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3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9100" y="1720004"/>
            <a:ext cx="305961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1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591800"/>
            <a:ext cx="342857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174454"/>
            <a:ext cx="428571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287"/>
            <a:ext cx="447619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677114"/>
            <a:ext cx="409523" cy="4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307004"/>
            <a:ext cx="428571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658603"/>
            <a:ext cx="409523" cy="4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