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1345"/>
            <a:ext cx="11520000" cy="5518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2990449"/>
            <a:ext cx="676190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00" y="2828503"/>
            <a:ext cx="1685714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619" y="2828503"/>
            <a:ext cx="1333333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7619" y="5438685"/>
            <a:ext cx="552380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4655" y="5297170"/>
            <a:ext cx="178117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573145"/>
            <a:ext cx="11582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70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158482" y="3757334"/>
            <a:ext cx="978430" cy="26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37343" y="5464558"/>
            <a:ext cx="1034340" cy="26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1845310"/>
            <a:ext cx="179959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1845310"/>
            <a:ext cx="1229360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3507105"/>
            <a:ext cx="179197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5219065"/>
            <a:ext cx="17157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866759"/>
            <a:ext cx="409523" cy="4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3610732"/>
            <a:ext cx="333333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43558"/>
            <a:ext cx="428570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99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6758" y="1011660"/>
            <a:ext cx="431454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0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009396"/>
            <a:ext cx="342857" cy="40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281904" y="3547492"/>
            <a:ext cx="1295238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34285" y="4578036"/>
            <a:ext cx="390476" cy="38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9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1885493"/>
            <a:ext cx="361904" cy="37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1913947"/>
            <a:ext cx="419047" cy="3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9047" y="3657181"/>
            <a:ext cx="342857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666" y="1878070"/>
            <a:ext cx="438095" cy="37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67479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3357245"/>
            <a:ext cx="149796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15238" y="2924413"/>
            <a:ext cx="552380" cy="2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4506253"/>
            <a:ext cx="904761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0476" y="5544931"/>
            <a:ext cx="552380" cy="2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908685"/>
            <a:ext cx="25869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067464"/>
            <a:ext cx="657142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857" y="4527327"/>
            <a:ext cx="838095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2667635"/>
            <a:ext cx="21393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895350"/>
            <a:ext cx="2030730" cy="761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772920"/>
            <a:ext cx="130302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6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9523" y="2000500"/>
            <a:ext cx="1542857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238" y="3030014"/>
            <a:ext cx="895239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42" y="3744955"/>
            <a:ext cx="1247619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86965" y="923925"/>
            <a:ext cx="79057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3333" y="2116260"/>
            <a:ext cx="657142" cy="2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8571" y="4711867"/>
            <a:ext cx="638095" cy="2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573145"/>
            <a:ext cx="14154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20000" y="3670042"/>
            <a:ext cx="1457142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1845310"/>
            <a:ext cx="2513965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4437380"/>
            <a:ext cx="24371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1085471"/>
            <a:ext cx="914285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9047" y="2830560"/>
            <a:ext cx="1152380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917065"/>
            <a:ext cx="132969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2781300"/>
            <a:ext cx="26587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8571" y="2009054"/>
            <a:ext cx="638095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0955" y="4514850"/>
            <a:ext cx="61976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1085174"/>
            <a:ext cx="723809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047" y="2809203"/>
            <a:ext cx="1200001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6666" y="3809330"/>
            <a:ext cx="457142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