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1" r:id="rId4"/>
    <p:sldId id="380" r:id="rId5"/>
    <p:sldId id="379" r:id="rId6"/>
    <p:sldId id="378" r:id="rId7"/>
    <p:sldId id="376" r:id="rId8"/>
    <p:sldId id="375" r:id="rId9"/>
    <p:sldId id="374" r:id="rId10"/>
    <p:sldId id="373" r:id="rId11"/>
    <p:sldId id="372" r:id="rId12"/>
    <p:sldId id="370" r:id="rId13"/>
    <p:sldId id="369" r:id="rId14"/>
    <p:sldId id="368" r:id="rId15"/>
    <p:sldId id="367" r:id="rId16"/>
    <p:sldId id="366" r:id="rId17"/>
    <p:sldId id="364" r:id="rId18"/>
    <p:sldId id="363" r:id="rId19"/>
    <p:sldId id="362" r:id="rId20"/>
    <p:sldId id="361" r:id="rId21"/>
    <p:sldId id="360" r:id="rId22"/>
    <p:sldId id="358" r:id="rId23"/>
    <p:sldId id="357" r:id="rId24"/>
    <p:sldId id="356" r:id="rId25"/>
    <p:sldId id="355" r:id="rId26"/>
    <p:sldId id="354" r:id="rId27"/>
    <p:sldId id="352" r:id="rId28"/>
    <p:sldId id="351" r:id="rId29"/>
    <p:sldId id="350" r:id="rId30"/>
    <p:sldId id="349" r:id="rId31"/>
    <p:sldId id="348" r:id="rId32"/>
    <p:sldId id="347" r:id="rId33"/>
    <p:sldId id="345" r:id="rId34"/>
    <p:sldId id="344" r:id="rId35"/>
    <p:sldId id="343" r:id="rId36"/>
    <p:sldId id="342" r:id="rId37"/>
    <p:sldId id="341" r:id="rId38"/>
    <p:sldId id="340" r:id="rId39"/>
    <p:sldId id="339" r:id="rId40"/>
    <p:sldId id="338" r:id="rId41"/>
    <p:sldId id="337" r:id="rId42"/>
    <p:sldId id="336" r:id="rId43"/>
    <p:sldId id="335" r:id="rId44"/>
    <p:sldId id="334" r:id="rId45"/>
    <p:sldId id="333" r:id="rId46"/>
    <p:sldId id="332" r:id="rId47"/>
    <p:sldId id="331" r:id="rId48"/>
    <p:sldId id="330" r:id="rId49"/>
    <p:sldId id="329" r:id="rId50"/>
    <p:sldId id="328" r:id="rId51"/>
    <p:sldId id="327" r:id="rId52"/>
    <p:sldId id="326" r:id="rId53"/>
    <p:sldId id="325" r:id="rId54"/>
  </p:sldIdLst>
  <p:sldSz cx="12192000" cy="6858000"/>
  <p:notesSz cx="6858000" cy="9144000"/>
  <p:custDataLst>
    <p:tags r:id="rId5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gs" Target="tags/tag1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780624"/>
            <a:ext cx="10800000" cy="1064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92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2604583"/>
            <a:ext cx="333333" cy="32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215" y="3140669"/>
            <a:ext cx="10800000" cy="2238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609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8863" y="987864"/>
            <a:ext cx="272635" cy="31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0061" y="3950075"/>
            <a:ext cx="329042" cy="31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6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572112"/>
            <a:ext cx="276190" cy="30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37768"/>
            <a:ext cx="333333" cy="314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4050815"/>
            <a:ext cx="361904" cy="30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2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2553649"/>
            <a:ext cx="333333" cy="31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4050483"/>
            <a:ext cx="333333" cy="32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52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15464"/>
            <a:ext cx="361904" cy="30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434"/>
            <a:ext cx="10800000" cy="4470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6190" y="3925436"/>
            <a:ext cx="333333" cy="32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4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6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42285"/>
            <a:ext cx="276190" cy="30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1694670"/>
            <a:ext cx="361904" cy="30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437532"/>
            <a:ext cx="333333" cy="32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666" y="3199441"/>
            <a:ext cx="361904" cy="31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3942302"/>
            <a:ext cx="333333" cy="32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0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62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6524"/>
            <a:ext cx="10800000" cy="228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2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56890"/>
            <a:ext cx="276190" cy="31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1819860"/>
            <a:ext cx="361904" cy="30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3317190"/>
            <a:ext cx="333333" cy="31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4833593"/>
            <a:ext cx="342857" cy="30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4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04235"/>
            <a:ext cx="361904" cy="30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1856742"/>
            <a:ext cx="333333" cy="31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2609250"/>
            <a:ext cx="361904" cy="31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3371282"/>
            <a:ext cx="276190" cy="30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5238" y="4123789"/>
            <a:ext cx="342857" cy="30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6190" y="4866771"/>
            <a:ext cx="333333" cy="32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4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76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23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43101"/>
            <a:ext cx="276190" cy="30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360" y="2151339"/>
            <a:ext cx="10800000" cy="2274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0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66294"/>
            <a:ext cx="276190" cy="30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8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99682"/>
            <a:ext cx="333333" cy="32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4690876"/>
            <a:ext cx="276190" cy="31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0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76053"/>
            <a:ext cx="361904" cy="3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8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0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33237"/>
            <a:ext cx="361904" cy="31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03745" y="2636520"/>
            <a:ext cx="4791710" cy="247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0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76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96299"/>
            <a:ext cx="276190" cy="30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556344"/>
            <a:ext cx="10800000" cy="2906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43180" y="3204706"/>
            <a:ext cx="333333" cy="32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2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47493"/>
            <a:ext cx="342857" cy="30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517148"/>
            <a:ext cx="361904" cy="31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8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18874"/>
            <a:ext cx="276190" cy="30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2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2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0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90044"/>
            <a:ext cx="333333" cy="324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467519"/>
            <a:ext cx="333333" cy="324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0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85145"/>
            <a:ext cx="276190" cy="30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0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89926"/>
            <a:ext cx="342857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6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75631"/>
            <a:ext cx="342857" cy="314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330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2997" y="995390"/>
            <a:ext cx="269363" cy="30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4420" y="3943339"/>
            <a:ext cx="325094" cy="30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551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31292" y="2973199"/>
            <a:ext cx="225123" cy="25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7892" y="3615925"/>
            <a:ext cx="308502" cy="25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9254" y="4266997"/>
            <a:ext cx="300164" cy="25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97831" y="4918070"/>
            <a:ext cx="250136" cy="24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97448" y="5560795"/>
            <a:ext cx="250136" cy="25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2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62857" y="3459849"/>
            <a:ext cx="561904" cy="3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4869180"/>
            <a:ext cx="87693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4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8571" y="1161806"/>
            <a:ext cx="942857" cy="20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2857" y="2687784"/>
            <a:ext cx="780952" cy="2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24761" y="3441236"/>
            <a:ext cx="647620" cy="20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4725670"/>
            <a:ext cx="147129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4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48571" y="1219048"/>
            <a:ext cx="857142" cy="19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34285" y="2621103"/>
            <a:ext cx="580952" cy="30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5965" y="3323590"/>
            <a:ext cx="85026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05595" y="4098925"/>
            <a:ext cx="182880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8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5714" y="3372417"/>
            <a:ext cx="371428" cy="2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9523" y="3372417"/>
            <a:ext cx="819047" cy="2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9265" y="3212465"/>
            <a:ext cx="41465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4770" y="4716780"/>
            <a:ext cx="49022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39047" y="4906691"/>
            <a:ext cx="419047" cy="1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4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72345" y="924560"/>
            <a:ext cx="118110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8635" y="924560"/>
            <a:ext cx="80708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48571" y="1810548"/>
            <a:ext cx="590476" cy="30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0000" y="2573694"/>
            <a:ext cx="847619" cy="30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10476" y="3327300"/>
            <a:ext cx="1314285" cy="30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67619" y="4185839"/>
            <a:ext cx="352380" cy="2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2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3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8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7619" y="1028054"/>
            <a:ext cx="1133333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7142" y="1742539"/>
            <a:ext cx="971428" cy="18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67619" y="1618695"/>
            <a:ext cx="714285" cy="3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81904" y="3200088"/>
            <a:ext cx="628571" cy="20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72380" y="3981258"/>
            <a:ext cx="914285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7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37783"/>
            <a:ext cx="276190" cy="30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992594"/>
            <a:ext cx="333333" cy="324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215" y="5085039"/>
            <a:ext cx="10800000" cy="740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7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2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2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4405" y="908685"/>
            <a:ext cx="6450330" cy="4953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90" y="1557020"/>
            <a:ext cx="10494645" cy="6686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2350770"/>
            <a:ext cx="10494645" cy="66865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3108325"/>
            <a:ext cx="10494645" cy="6686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90" y="3861435"/>
            <a:ext cx="10494645" cy="66865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90" y="4659630"/>
            <a:ext cx="10494645" cy="6686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90" y="5445125"/>
            <a:ext cx="10494645" cy="66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4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081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9735" y="1030027"/>
            <a:ext cx="348774" cy="30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8913" y="3959435"/>
            <a:ext cx="321239" cy="31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553232"/>
            <a:ext cx="276190" cy="3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8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18592"/>
            <a:ext cx="361904" cy="304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4049022"/>
            <a:ext cx="333333" cy="32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2024-08-10T04:43:35Z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