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000375"/>
            <a:ext cx="11520000" cy="6794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066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00530"/>
            <a:ext cx="10745470" cy="100711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2636520"/>
            <a:ext cx="10745470" cy="100711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573145"/>
            <a:ext cx="10745470" cy="100711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4509135"/>
            <a:ext cx="10745470" cy="100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264"/>
            <a:ext cx="10800000" cy="377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908685"/>
            <a:ext cx="10745470" cy="100711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35" y="1844675"/>
            <a:ext cx="10745470" cy="100711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853055"/>
            <a:ext cx="10745470" cy="100711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810000"/>
            <a:ext cx="10745470" cy="100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953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27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05389" y="4215903"/>
            <a:ext cx="1093935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7067" y="4215903"/>
            <a:ext cx="934987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7090" y="4122420"/>
            <a:ext cx="4572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12468" y="4215903"/>
            <a:ext cx="1299633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57102" y="6059597"/>
            <a:ext cx="710590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84785" y="6218697"/>
            <a:ext cx="271146" cy="23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25907" y="6059597"/>
            <a:ext cx="981737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077335"/>
            <a:ext cx="1083310" cy="761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5934710"/>
            <a:ext cx="10153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86666" y="3002850"/>
            <a:ext cx="1152380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619" y="3002850"/>
            <a:ext cx="514285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3002850"/>
            <a:ext cx="1590476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047" y="4881999"/>
            <a:ext cx="1180952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2380" y="5015542"/>
            <a:ext cx="457142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20000" y="4881999"/>
            <a:ext cx="1209523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476" y="5826342"/>
            <a:ext cx="800000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9523" y="5826342"/>
            <a:ext cx="1171428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853055"/>
            <a:ext cx="15659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154348"/>
            <a:ext cx="1066666" cy="3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714" y="2125722"/>
            <a:ext cx="552380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5714" y="2287937"/>
            <a:ext cx="657142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2380" y="4034138"/>
            <a:ext cx="733333" cy="3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4761" y="4167727"/>
            <a:ext cx="666666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10476" y="4139101"/>
            <a:ext cx="1200000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021840"/>
            <a:ext cx="1668780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021840"/>
            <a:ext cx="12274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00952" y="2955261"/>
            <a:ext cx="952380" cy="39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8620" y="2789555"/>
            <a:ext cx="52451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1904" y="3107890"/>
            <a:ext cx="276190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7619" y="2955261"/>
            <a:ext cx="1838095" cy="4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000" y="4863120"/>
            <a:ext cx="685714" cy="37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43809" y="4834502"/>
            <a:ext cx="771428" cy="4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4725670"/>
            <a:ext cx="12477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5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645494"/>
            <a:ext cx="10800000" cy="10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