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7440" y="2132965"/>
            <a:ext cx="499110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789045"/>
            <a:ext cx="11520000" cy="5619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1904" y="2963171"/>
            <a:ext cx="828571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7142" y="2801127"/>
            <a:ext cx="1038095" cy="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333" y="4593146"/>
            <a:ext cx="1295238" cy="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15238" y="4726595"/>
            <a:ext cx="1247619" cy="26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115" y="2708910"/>
            <a:ext cx="1301750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4489450"/>
            <a:ext cx="168084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81904" y="3777532"/>
            <a:ext cx="1076190" cy="372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6666" y="3748895"/>
            <a:ext cx="961904" cy="40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1845310"/>
            <a:ext cx="1430655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1845310"/>
            <a:ext cx="1616075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3627120"/>
            <a:ext cx="16363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96190" y="2867983"/>
            <a:ext cx="1238095" cy="4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0000" y="2867983"/>
            <a:ext cx="1371428" cy="4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15238" y="3773583"/>
            <a:ext cx="1761904" cy="3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53333" y="5565719"/>
            <a:ext cx="1942857" cy="3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81904" y="5689643"/>
            <a:ext cx="466666" cy="2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2781300"/>
            <a:ext cx="1546225" cy="761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645535"/>
            <a:ext cx="146050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2109"/>
            <a:ext cx="10800000" cy="344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077294"/>
            <a:ext cx="10800000" cy="278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9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6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924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1547" y="1041847"/>
            <a:ext cx="367528" cy="36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1547" y="2744080"/>
            <a:ext cx="384622" cy="36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5905" y="3599474"/>
            <a:ext cx="410264" cy="35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282" y="5293153"/>
            <a:ext cx="307698" cy="35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1547" y="6148547"/>
            <a:ext cx="384622" cy="35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085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4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015238" y="3287787"/>
            <a:ext cx="723809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86666" y="6148005"/>
            <a:ext cx="1209523" cy="26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095376"/>
            <a:ext cx="447619" cy="4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963745"/>
            <a:ext cx="419048" cy="40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096428"/>
            <a:ext cx="457142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2380" y="1990268"/>
            <a:ext cx="333333" cy="4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491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04887" y="1767475"/>
            <a:ext cx="320383" cy="32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2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00952" y="1247788"/>
            <a:ext cx="580952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9605" y="2832735"/>
            <a:ext cx="137160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10476" y="3814229"/>
            <a:ext cx="1561904" cy="40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58095" y="1037693"/>
            <a:ext cx="1133333" cy="39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380" y="2848692"/>
            <a:ext cx="828571" cy="39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8571" y="3887633"/>
            <a:ext cx="1552380" cy="26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1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96190" y="3066107"/>
            <a:ext cx="1876190" cy="26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0000" y="3847065"/>
            <a:ext cx="1085714" cy="4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1924050"/>
            <a:ext cx="17564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0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981075"/>
            <a:ext cx="1555115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2781300"/>
            <a:ext cx="3816350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4653280"/>
            <a:ext cx="202438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7142" y="1037801"/>
            <a:ext cx="1180952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8571" y="2859264"/>
            <a:ext cx="1628571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573104"/>
            <a:ext cx="10800000" cy="271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290799" y="4777134"/>
            <a:ext cx="980952" cy="39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15238" y="3029007"/>
            <a:ext cx="457142" cy="2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5714" y="3791261"/>
            <a:ext cx="523809" cy="40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8095" y="4848888"/>
            <a:ext cx="533333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3809" y="1104758"/>
            <a:ext cx="800000" cy="40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5714" y="2001842"/>
            <a:ext cx="1495238" cy="40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15238" y="3022991"/>
            <a:ext cx="428571" cy="26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2024-08-10T06:00:36Z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