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2719070"/>
            <a:ext cx="6496050" cy="1419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27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8849" y="1849700"/>
            <a:ext cx="397425" cy="38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52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1574" y="1877485"/>
            <a:ext cx="391901" cy="40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133053"/>
            <a:ext cx="447619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95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134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30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4429" y="2762605"/>
            <a:ext cx="393712" cy="40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17" y="4422149"/>
            <a:ext cx="430336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4429" y="5247336"/>
            <a:ext cx="412024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0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037801"/>
            <a:ext cx="342857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1896082"/>
            <a:ext cx="342857" cy="4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607904"/>
            <a:ext cx="10800000" cy="17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2228" y="2837609"/>
            <a:ext cx="447619" cy="40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56963"/>
            <a:ext cx="428571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934663"/>
            <a:ext cx="409523" cy="41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831442"/>
            <a:ext cx="447619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605921"/>
            <a:ext cx="428571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3756911"/>
            <a:ext cx="333333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