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0" r:id="rId14"/>
    <p:sldId id="339" r:id="rId15"/>
    <p:sldId id="338" r:id="rId16"/>
    <p:sldId id="337" r:id="rId17"/>
    <p:sldId id="336" r:id="rId18"/>
    <p:sldId id="335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6625" y="1917065"/>
            <a:ext cx="52387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3716655"/>
            <a:ext cx="11520000" cy="5588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6915"/>
            <a:ext cx="10006965" cy="542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2493010"/>
            <a:ext cx="681990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4437380"/>
            <a:ext cx="68135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5300980"/>
            <a:ext cx="73152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5877560"/>
            <a:ext cx="10012680" cy="94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0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95019"/>
            <a:ext cx="457142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983238"/>
            <a:ext cx="342857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591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789"/>
            <a:ext cx="10800000" cy="3652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00952" y="1167234"/>
            <a:ext cx="2552380" cy="4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00952" y="1167234"/>
            <a:ext cx="1752380" cy="4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1428" y="2120944"/>
            <a:ext cx="3009523" cy="4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81904" y="3055579"/>
            <a:ext cx="3428571" cy="46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48571" y="4009289"/>
            <a:ext cx="2828571" cy="4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20000" y="4009289"/>
            <a:ext cx="2266667" cy="4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988820"/>
            <a:ext cx="2860675" cy="7613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4170" y="2925445"/>
            <a:ext cx="190944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458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69206" y="2880521"/>
            <a:ext cx="688988" cy="21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1976" y="4422042"/>
            <a:ext cx="1207855" cy="3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3423" y="4422042"/>
            <a:ext cx="1429012" cy="3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0483" y="5265194"/>
            <a:ext cx="1377976" cy="3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53616" y="5409978"/>
            <a:ext cx="816578" cy="20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5934710"/>
            <a:ext cx="8763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428" y="1114077"/>
            <a:ext cx="1580952" cy="3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1904" y="2058137"/>
            <a:ext cx="1885714" cy="40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710" y="2925445"/>
            <a:ext cx="1805940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3861435"/>
            <a:ext cx="153225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877519"/>
            <a:ext cx="9000000" cy="923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594319"/>
            <a:ext cx="9000000" cy="5508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9825" y="5517515"/>
            <a:ext cx="59055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114580"/>
            <a:ext cx="447619" cy="40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152006"/>
            <a:ext cx="457142" cy="40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573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14086" y="3295932"/>
            <a:ext cx="895758" cy="37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2724" y="6030189"/>
            <a:ext cx="1197300" cy="37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0" y="1161504"/>
            <a:ext cx="333333" cy="4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03745" y="2348865"/>
            <a:ext cx="3552190" cy="266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104895"/>
            <a:ext cx="409523" cy="41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190493"/>
            <a:ext cx="447619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039830"/>
            <a:ext cx="447619" cy="40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180796"/>
            <a:ext cx="342857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133481"/>
            <a:ext cx="447619" cy="40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238170"/>
            <a:ext cx="409523" cy="4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2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666" y="1085434"/>
            <a:ext cx="1352380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925445"/>
            <a:ext cx="13823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1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2061210"/>
            <a:ext cx="199644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005580"/>
            <a:ext cx="204914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3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2096813"/>
            <a:ext cx="1561904" cy="4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4052503"/>
            <a:ext cx="1057142" cy="4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4941570"/>
            <a:ext cx="127254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81904" y="3076163"/>
            <a:ext cx="1076190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571" y="3076163"/>
            <a:ext cx="1485714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2997200"/>
            <a:ext cx="1914525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5877560"/>
            <a:ext cx="1877060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5877560"/>
            <a:ext cx="1066165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375" y="5877560"/>
            <a:ext cx="10033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989"/>
            <a:ext cx="10800000" cy="1043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7"/>
          <a:stretch>
            <a:fillRect/>
          </a:stretch>
        </p:blipFill>
        <p:spPr>
          <a:xfrm>
            <a:off x="720090" y="1268730"/>
            <a:ext cx="10567035" cy="5544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9415" y="1707156"/>
            <a:ext cx="642968" cy="233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8078" y="1707156"/>
            <a:ext cx="559102" cy="233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5523" y="3470355"/>
            <a:ext cx="1062295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19290" y="3629025"/>
            <a:ext cx="70802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58570" y="3470355"/>
            <a:ext cx="493874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73927" y="5382819"/>
            <a:ext cx="978430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32598" y="5382819"/>
            <a:ext cx="1956860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3790" y="1442720"/>
            <a:ext cx="1367790" cy="761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2730" y="3360420"/>
            <a:ext cx="13601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063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