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0" r:id="rId15"/>
    <p:sldId id="369" r:id="rId16"/>
    <p:sldId id="368" r:id="rId17"/>
    <p:sldId id="367" r:id="rId18"/>
    <p:sldId id="366" r:id="rId19"/>
    <p:sldId id="365" r:id="rId20"/>
    <p:sldId id="363" r:id="rId21"/>
    <p:sldId id="362" r:id="rId22"/>
    <p:sldId id="361" r:id="rId23"/>
    <p:sldId id="360" r:id="rId24"/>
    <p:sldId id="359" r:id="rId25"/>
    <p:sldId id="358" r:id="rId26"/>
    <p:sldId id="357" r:id="rId27"/>
    <p:sldId id="356" r:id="rId28"/>
    <p:sldId id="355" r:id="rId29"/>
    <p:sldId id="354" r:id="rId30"/>
    <p:sldId id="353" r:id="rId31"/>
    <p:sldId id="351" r:id="rId32"/>
    <p:sldId id="350" r:id="rId33"/>
    <p:sldId id="349" r:id="rId34"/>
    <p:sldId id="348" r:id="rId35"/>
    <p:sldId id="347" r:id="rId36"/>
    <p:sldId id="345" r:id="rId37"/>
    <p:sldId id="344" r:id="rId38"/>
    <p:sldId id="343" r:id="rId39"/>
    <p:sldId id="342" r:id="rId40"/>
    <p:sldId id="341" r:id="rId41"/>
    <p:sldId id="340" r:id="rId42"/>
    <p:sldId id="339" r:id="rId43"/>
    <p:sldId id="338" r:id="rId44"/>
    <p:sldId id="337" r:id="rId45"/>
    <p:sldId id="336" r:id="rId46"/>
    <p:sldId id="335" r:id="rId47"/>
    <p:sldId id="333" r:id="rId48"/>
    <p:sldId id="332" r:id="rId49"/>
    <p:sldId id="331" r:id="rId50"/>
    <p:sldId id="330" r:id="rId51"/>
    <p:sldId id="329" r:id="rId52"/>
    <p:sldId id="328" r:id="rId53"/>
    <p:sldId id="327" r:id="rId54"/>
    <p:sldId id="326" r:id="rId55"/>
    <p:sldId id="325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927350" y="2781300"/>
            <a:ext cx="6600280" cy="10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35443"/>
            <a:ext cx="276190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09330"/>
            <a:ext cx="276190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45455"/>
            <a:ext cx="333333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92207"/>
            <a:ext cx="361904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727507"/>
            <a:ext cx="333333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4293194"/>
            <a:ext cx="10800000" cy="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826"/>
            <a:ext cx="276190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383243"/>
            <a:ext cx="276190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28489"/>
            <a:ext cx="333333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15886"/>
            <a:ext cx="342857" cy="3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393736"/>
            <a:ext cx="333333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3081133"/>
            <a:ext cx="276190" cy="3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3768530"/>
            <a:ext cx="361904" cy="3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293194"/>
            <a:ext cx="10800000" cy="140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5164516"/>
            <a:ext cx="276190" cy="30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47633"/>
            <a:ext cx="276190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725634"/>
            <a:ext cx="333333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22734"/>
            <a:ext cx="342857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110285"/>
            <a:ext cx="361904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788286"/>
            <a:ext cx="333333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23364"/>
            <a:ext cx="276190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609998"/>
            <a:ext cx="361904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287095"/>
            <a:ext cx="333333" cy="32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83265"/>
            <a:ext cx="276190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660362"/>
            <a:ext cx="333333" cy="32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642829"/>
            <a:ext cx="276190" cy="3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80716"/>
            <a:ext cx="361904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875646"/>
            <a:ext cx="342857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43548"/>
            <a:ext cx="333333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18838"/>
            <a:ext cx="342857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249"/>
            <a:ext cx="10800000" cy="206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1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8918"/>
            <a:ext cx="361904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64897"/>
            <a:ext cx="361904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91465"/>
            <a:ext cx="342857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64264"/>
            <a:ext cx="276190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71079"/>
            <a:ext cx="361904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50514"/>
            <a:ext cx="276190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28083"/>
            <a:ext cx="27619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194"/>
            <a:ext cx="10800000" cy="140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039362"/>
            <a:ext cx="342857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5117282"/>
            <a:ext cx="342857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5213"/>
            <a:ext cx="27619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161982"/>
            <a:ext cx="361904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9598"/>
            <a:ext cx="342857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5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3755665"/>
            <a:ext cx="295238" cy="28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442283"/>
            <a:ext cx="333333" cy="2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09148"/>
            <a:ext cx="333333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297350"/>
            <a:ext cx="276190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3789045"/>
            <a:ext cx="3535045" cy="19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066274"/>
            <a:ext cx="352380" cy="27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1752507"/>
            <a:ext cx="285714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3820739"/>
            <a:ext cx="314285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142" y="3889191"/>
            <a:ext cx="1485714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4680714"/>
            <a:ext cx="876190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235" y="3133725"/>
            <a:ext cx="120777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952024"/>
            <a:ext cx="1342857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430" y="2140585"/>
            <a:ext cx="12573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30" y="3623310"/>
            <a:ext cx="106680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4396104"/>
            <a:ext cx="761904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971233"/>
            <a:ext cx="1295238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6430" y="2346325"/>
            <a:ext cx="12598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3033817"/>
            <a:ext cx="904761" cy="3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277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230" y="2800985"/>
            <a:ext cx="4648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357204"/>
            <a:ext cx="10800000" cy="345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66990" y="3691114"/>
            <a:ext cx="523809" cy="1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1751" y="3672034"/>
            <a:ext cx="933333" cy="2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2704" y="4263533"/>
            <a:ext cx="666666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370" y="5665959"/>
            <a:ext cx="1542857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1275" y="6343321"/>
            <a:ext cx="1342857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1161701"/>
            <a:ext cx="400000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060" y="2348865"/>
            <a:ext cx="16287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3116245"/>
            <a:ext cx="590476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3105" y="4354195"/>
            <a:ext cx="138112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047165"/>
            <a:ext cx="885714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4182191"/>
            <a:ext cx="980952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761" y="6145156"/>
            <a:ext cx="904761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557020"/>
            <a:ext cx="158940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2277110"/>
            <a:ext cx="97091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4630"/>
            <a:ext cx="10572115" cy="6686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132965"/>
            <a:ext cx="10572750" cy="6686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853055"/>
            <a:ext cx="10494645" cy="6686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534410"/>
            <a:ext cx="10566400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221480"/>
            <a:ext cx="10572750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935855"/>
            <a:ext cx="10572750" cy="6686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5650230"/>
            <a:ext cx="10572750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30160"/>
            <a:ext cx="361904" cy="31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9994"/>
            <a:ext cx="10800000" cy="197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2408029"/>
            <a:ext cx="361904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91630"/>
            <a:ext cx="361904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35971"/>
            <a:ext cx="276190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5080313"/>
            <a:ext cx="276190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299813"/>
            <a:ext cx="276190" cy="30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0313"/>
            <a:ext cx="276190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04917"/>
            <a:ext cx="361904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2024-08-10T04:16:06Z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