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213100"/>
            <a:ext cx="11520000" cy="5140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0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8092" y="1032399"/>
            <a:ext cx="280831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2469" y="6023180"/>
            <a:ext cx="314871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07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15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6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1690" y="980298"/>
            <a:ext cx="429478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8533" y="4348799"/>
            <a:ext cx="402636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0000" y="1066508"/>
            <a:ext cx="457142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785514"/>
            <a:ext cx="333333" cy="41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85311"/>
            <a:ext cx="409523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113786"/>
            <a:ext cx="419047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3924033"/>
            <a:ext cx="352380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4867133"/>
            <a:ext cx="390477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