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1" r:id="rId14"/>
    <p:sldId id="370" r:id="rId15"/>
    <p:sldId id="369" r:id="rId16"/>
    <p:sldId id="368" r:id="rId17"/>
    <p:sldId id="367" r:id="rId18"/>
    <p:sldId id="366" r:id="rId19"/>
    <p:sldId id="364" r:id="rId20"/>
    <p:sldId id="363" r:id="rId21"/>
    <p:sldId id="362" r:id="rId22"/>
    <p:sldId id="361" r:id="rId23"/>
    <p:sldId id="360" r:id="rId24"/>
    <p:sldId id="359" r:id="rId25"/>
    <p:sldId id="358" r:id="rId26"/>
    <p:sldId id="357" r:id="rId27"/>
    <p:sldId id="356" r:id="rId28"/>
    <p:sldId id="355" r:id="rId29"/>
    <p:sldId id="353" r:id="rId30"/>
    <p:sldId id="352" r:id="rId31"/>
    <p:sldId id="351" r:id="rId32"/>
    <p:sldId id="350" r:id="rId33"/>
    <p:sldId id="349" r:id="rId34"/>
    <p:sldId id="348" r:id="rId35"/>
    <p:sldId id="347" r:id="rId36"/>
    <p:sldId id="346" r:id="rId37"/>
    <p:sldId id="345" r:id="rId38"/>
    <p:sldId id="344" r:id="rId39"/>
    <p:sldId id="343" r:id="rId40"/>
    <p:sldId id="341" r:id="rId41"/>
    <p:sldId id="340" r:id="rId42"/>
    <p:sldId id="339" r:id="rId43"/>
    <p:sldId id="338" r:id="rId44"/>
    <p:sldId id="337" r:id="rId45"/>
    <p:sldId id="335" r:id="rId46"/>
    <p:sldId id="334" r:id="rId47"/>
    <p:sldId id="333" r:id="rId48"/>
    <p:sldId id="332" r:id="rId49"/>
    <p:sldId id="331" r:id="rId50"/>
    <p:sldId id="330" r:id="rId51"/>
    <p:sldId id="329" r:id="rId52"/>
    <p:sldId id="328" r:id="rId53"/>
    <p:sldId id="327" r:id="rId54"/>
    <p:sldId id="326" r:id="rId55"/>
    <p:sldId id="325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567305" y="2925445"/>
            <a:ext cx="6527890" cy="105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28019"/>
            <a:ext cx="361904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96785"/>
            <a:ext cx="276190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4365584"/>
            <a:ext cx="10800000" cy="72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90083"/>
            <a:ext cx="361904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01172"/>
            <a:ext cx="333333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19297"/>
            <a:ext cx="333333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581"/>
            <a:ext cx="3333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866940"/>
            <a:ext cx="27619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56984"/>
            <a:ext cx="361904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94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1415415" y="836930"/>
            <a:ext cx="9768295" cy="80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099"/>
            <a:ext cx="10800000" cy="494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75652"/>
            <a:ext cx="361904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790038"/>
            <a:ext cx="276190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504423"/>
            <a:ext cx="361904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209283"/>
            <a:ext cx="333333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3933194"/>
            <a:ext cx="361904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3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5349106"/>
            <a:ext cx="333333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8664"/>
            <a:ext cx="361904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724127"/>
            <a:ext cx="333333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154118"/>
            <a:ext cx="276190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869114"/>
            <a:ext cx="361904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574577"/>
            <a:ext cx="333333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190" y="5289572"/>
            <a:ext cx="333333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42620"/>
            <a:ext cx="361904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857668"/>
            <a:ext cx="333333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306833"/>
            <a:ext cx="361904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736929"/>
            <a:ext cx="276190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838665"/>
            <a:ext cx="361904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707"/>
            <a:ext cx="342857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145105"/>
            <a:ext cx="333333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8045"/>
            <a:ext cx="342857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82290"/>
            <a:ext cx="333333" cy="31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1412834"/>
            <a:ext cx="10800000" cy="290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720090" y="828040"/>
            <a:ext cx="7032080" cy="565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66435"/>
            <a:ext cx="333333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99059"/>
            <a:ext cx="333333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756169"/>
            <a:ext cx="342857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99516"/>
            <a:ext cx="361904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67250"/>
            <a:ext cx="333333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51943"/>
            <a:ext cx="276190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412849"/>
            <a:ext cx="276190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18838"/>
            <a:ext cx="333333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9459"/>
            <a:ext cx="276190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85668"/>
            <a:ext cx="342857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37581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61954"/>
            <a:ext cx="361904" cy="30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2061169"/>
            <a:ext cx="10800000" cy="208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3021419"/>
            <a:ext cx="342857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688982"/>
            <a:ext cx="276190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85213"/>
            <a:ext cx="3333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285826"/>
            <a:ext cx="27619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989931"/>
            <a:ext cx="333333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2342546"/>
            <a:ext cx="257142" cy="27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4352418"/>
            <a:ext cx="295238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10765" y="3892550"/>
            <a:ext cx="6000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5317778"/>
            <a:ext cx="1247619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290" y="4509135"/>
            <a:ext cx="96139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981075"/>
            <a:ext cx="970915" cy="590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360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96190" y="3134038"/>
            <a:ext cx="685714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610" y="2348865"/>
            <a:ext cx="156464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130" y="4437380"/>
            <a:ext cx="133223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989968"/>
            <a:ext cx="504761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752985"/>
            <a:ext cx="1190476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277110"/>
            <a:ext cx="139255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3161982"/>
            <a:ext cx="1590476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4638583"/>
            <a:ext cx="361904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190" y="5353068"/>
            <a:ext cx="228571" cy="1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1009450"/>
            <a:ext cx="1142857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2394211"/>
            <a:ext cx="1095238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4285" y="3788521"/>
            <a:ext cx="1304761" cy="2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571625"/>
            <a:ext cx="1069975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684905"/>
            <a:ext cx="121983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62857" y="3094892"/>
            <a:ext cx="676190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1628775"/>
            <a:ext cx="297307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3175073"/>
            <a:ext cx="1114285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3" y="4644380"/>
            <a:ext cx="485714" cy="2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5157470"/>
            <a:ext cx="2631440" cy="58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9523" y="1056753"/>
            <a:ext cx="2038095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705" y="2348865"/>
            <a:ext cx="118808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840105"/>
            <a:ext cx="10497820" cy="6686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557020"/>
            <a:ext cx="10497820" cy="6686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277745"/>
            <a:ext cx="10497820" cy="6686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55" y="2962910"/>
            <a:ext cx="10497820" cy="668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715385"/>
            <a:ext cx="10497820" cy="6686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414520"/>
            <a:ext cx="10497820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94838"/>
            <a:ext cx="276190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5352277"/>
            <a:ext cx="361904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69603"/>
            <a:ext cx="276190" cy="3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891690"/>
            <a:ext cx="361904" cy="3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9985"/>
            <a:ext cx="276190" cy="31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399865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828834"/>
            <a:ext cx="27619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2024-08-10T04:33:39Z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