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04515"/>
            <a:ext cx="11520000" cy="6488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113790"/>
            <a:ext cx="342857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047377"/>
            <a:ext cx="447619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971437"/>
            <a:ext cx="447619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085500"/>
            <a:ext cx="342857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926160"/>
            <a:ext cx="428571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076388"/>
            <a:ext cx="409523" cy="42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81904" y="3564398"/>
            <a:ext cx="600000" cy="2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6190" y="5299676"/>
            <a:ext cx="1371428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001062"/>
            <a:ext cx="409523" cy="41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030301"/>
            <a:ext cx="342857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5494"/>
            <a:ext cx="10800000" cy="9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35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8496" y="1914042"/>
            <a:ext cx="378391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39169"/>
            <a:ext cx="447619" cy="40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90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96051" y="5333486"/>
            <a:ext cx="593487" cy="20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4221480"/>
            <a:ext cx="10521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136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5840" y="969128"/>
            <a:ext cx="660332" cy="31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9086" y="2439842"/>
            <a:ext cx="549040" cy="31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4236" y="3925411"/>
            <a:ext cx="1357762" cy="31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3578" y="5396125"/>
            <a:ext cx="979369" cy="31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5920" y="5396125"/>
            <a:ext cx="578718" cy="31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9523" y="1047334"/>
            <a:ext cx="971428" cy="4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8205" y="1845310"/>
            <a:ext cx="14363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4842788"/>
            <a:ext cx="1676190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237859"/>
            <a:ext cx="1142857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619" y="2934489"/>
            <a:ext cx="990476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725670"/>
            <a:ext cx="16738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3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3030095"/>
            <a:ext cx="1199999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047" y="4879475"/>
            <a:ext cx="942857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0952" y="5804165"/>
            <a:ext cx="638095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2011387"/>
            <a:ext cx="961904" cy="4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714" y="2937103"/>
            <a:ext cx="752380" cy="4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3809" y="3862818"/>
            <a:ext cx="800000" cy="4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171118"/>
            <a:ext cx="533333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714" y="3001091"/>
            <a:ext cx="428571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3792173"/>
            <a:ext cx="1723808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67915" y="3830955"/>
            <a:ext cx="5143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0476" y="3936562"/>
            <a:ext cx="961904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142" y="3936562"/>
            <a:ext cx="1800000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0000" y="3936562"/>
            <a:ext cx="952380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830955"/>
            <a:ext cx="14890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29523" y="2075939"/>
            <a:ext cx="1971428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1988820"/>
            <a:ext cx="200977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915285"/>
            <a:ext cx="1998345" cy="76136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494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034285" y="4828881"/>
            <a:ext cx="638095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77142" y="4962489"/>
            <a:ext cx="466666" cy="2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4715510"/>
            <a:ext cx="2658110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5661025"/>
            <a:ext cx="12636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2857" y="2946424"/>
            <a:ext cx="971428" cy="4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380" y="4797661"/>
            <a:ext cx="1504761" cy="4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81904" y="4807203"/>
            <a:ext cx="1104761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917065"/>
            <a:ext cx="201549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1917065"/>
            <a:ext cx="1445895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4725670"/>
            <a:ext cx="18440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