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95470" y="2800350"/>
            <a:ext cx="3400425" cy="1257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50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5238" y="1906338"/>
            <a:ext cx="333333" cy="400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7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8571" y="1828903"/>
            <a:ext cx="447619" cy="400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48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35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1943728"/>
            <a:ext cx="419047" cy="400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89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5238" y="1085594"/>
            <a:ext cx="333333" cy="400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39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46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92040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52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1961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9453" y="2772215"/>
            <a:ext cx="415274" cy="380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7124" y="4468986"/>
            <a:ext cx="397603" cy="371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41302" y="5317372"/>
            <a:ext cx="318082" cy="380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7124" y="6165758"/>
            <a:ext cx="379932" cy="388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46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81904" y="1180996"/>
            <a:ext cx="342857" cy="400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2096881"/>
            <a:ext cx="457142" cy="400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4285" y="3003226"/>
            <a:ext cx="409523" cy="419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15238" y="4844537"/>
            <a:ext cx="447619" cy="400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89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1152573"/>
            <a:ext cx="428571" cy="400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4285" y="2966375"/>
            <a:ext cx="409523" cy="420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12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24761" y="2848458"/>
            <a:ext cx="409523" cy="419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2024-08-10T09:18:41Z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