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68955"/>
            <a:ext cx="11520000" cy="4959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32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765175"/>
            <a:ext cx="26187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2533083"/>
            <a:ext cx="1457142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7585" y="3285490"/>
            <a:ext cx="25088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973212"/>
            <a:ext cx="1809523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1973212"/>
            <a:ext cx="828571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55" y="3645535"/>
            <a:ext cx="172593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52695" y="6059170"/>
            <a:ext cx="9639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6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3266" y="2696326"/>
            <a:ext cx="1014965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1815" y="5012055"/>
            <a:ext cx="140462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908685"/>
            <a:ext cx="18522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84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0000" y="4038370"/>
            <a:ext cx="1095238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5772161"/>
            <a:ext cx="1095238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061210"/>
            <a:ext cx="129921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0" y="4653280"/>
            <a:ext cx="11741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9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12230" y="1701165"/>
            <a:ext cx="26333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7755" y="3141345"/>
            <a:ext cx="389128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86115" y="4754245"/>
            <a:ext cx="27559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3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