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2925" y="2709545"/>
            <a:ext cx="3486150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011858"/>
            <a:ext cx="409523" cy="4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61688"/>
            <a:ext cx="409523" cy="4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91278"/>
            <a:ext cx="333333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70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057" y="1777344"/>
            <a:ext cx="328527" cy="32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4961808"/>
            <a:ext cx="361904" cy="37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1428" y="2860338"/>
            <a:ext cx="419047" cy="37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58095" y="2037799"/>
            <a:ext cx="314285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2039129"/>
            <a:ext cx="438095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1991079"/>
            <a:ext cx="342858" cy="3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286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61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0982" y="2686485"/>
            <a:ext cx="404356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