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068955"/>
            <a:ext cx="11520000" cy="6354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02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889"/>
            <a:ext cx="82405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435100"/>
            <a:ext cx="8216900" cy="770255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205355"/>
            <a:ext cx="8216900" cy="770255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975610"/>
            <a:ext cx="8216900" cy="770255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3717290"/>
            <a:ext cx="8216900" cy="770255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4437380"/>
            <a:ext cx="8216900" cy="770255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5191125"/>
            <a:ext cx="8216900" cy="770255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5969000"/>
            <a:ext cx="8216900" cy="77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162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00952" y="4416506"/>
            <a:ext cx="2219047" cy="42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9885" y="4307840"/>
            <a:ext cx="51244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0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86666" y="2161545"/>
            <a:ext cx="1209523" cy="2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0120" y="1847215"/>
            <a:ext cx="54991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9047" y="2009140"/>
            <a:ext cx="1171428" cy="39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43809" y="2132969"/>
            <a:ext cx="457142" cy="26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917065"/>
            <a:ext cx="124904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7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3945024"/>
            <a:ext cx="485714" cy="37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9047" y="4078474"/>
            <a:ext cx="1142857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00952" y="4078474"/>
            <a:ext cx="733333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2380" y="4078474"/>
            <a:ext cx="657142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43809" y="3916427"/>
            <a:ext cx="809523" cy="4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0476" y="4860114"/>
            <a:ext cx="971428" cy="4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91428" y="4860114"/>
            <a:ext cx="809523" cy="4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3816985"/>
            <a:ext cx="110109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48571" y="2182087"/>
            <a:ext cx="571428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9047" y="2019978"/>
            <a:ext cx="695238" cy="40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3333" y="2019978"/>
            <a:ext cx="971428" cy="40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1904" y="4060647"/>
            <a:ext cx="657142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7619" y="3898538"/>
            <a:ext cx="1238095" cy="40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3789045"/>
            <a:ext cx="13220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91428" y="2981628"/>
            <a:ext cx="800000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4845" y="2847340"/>
            <a:ext cx="88265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9047" y="4858908"/>
            <a:ext cx="1800000" cy="4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53333" y="5020906"/>
            <a:ext cx="1133333" cy="2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2853055"/>
            <a:ext cx="1271270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4754880"/>
            <a:ext cx="10915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717249"/>
            <a:ext cx="10800000" cy="172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2024-08-10T05:57:48Z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