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83" r:id="rId4"/>
    <p:sldId id="382" r:id="rId5"/>
    <p:sldId id="381" r:id="rId6"/>
    <p:sldId id="380" r:id="rId7"/>
    <p:sldId id="379" r:id="rId8"/>
    <p:sldId id="376" r:id="rId9"/>
    <p:sldId id="375" r:id="rId10"/>
    <p:sldId id="374" r:id="rId11"/>
    <p:sldId id="373" r:id="rId12"/>
    <p:sldId id="372" r:id="rId13"/>
    <p:sldId id="371" r:id="rId14"/>
    <p:sldId id="369" r:id="rId15"/>
    <p:sldId id="368" r:id="rId16"/>
    <p:sldId id="367" r:id="rId17"/>
    <p:sldId id="366" r:id="rId18"/>
    <p:sldId id="365" r:id="rId19"/>
    <p:sldId id="363" r:id="rId20"/>
    <p:sldId id="362" r:id="rId21"/>
    <p:sldId id="361" r:id="rId22"/>
    <p:sldId id="360" r:id="rId23"/>
    <p:sldId id="359" r:id="rId24"/>
    <p:sldId id="358" r:id="rId25"/>
    <p:sldId id="357" r:id="rId26"/>
    <p:sldId id="356" r:id="rId27"/>
    <p:sldId id="355" r:id="rId28"/>
    <p:sldId id="354" r:id="rId29"/>
    <p:sldId id="352" r:id="rId30"/>
    <p:sldId id="351" r:id="rId31"/>
    <p:sldId id="350" r:id="rId32"/>
    <p:sldId id="349" r:id="rId33"/>
    <p:sldId id="348" r:id="rId34"/>
    <p:sldId id="347" r:id="rId35"/>
    <p:sldId id="345" r:id="rId36"/>
    <p:sldId id="344" r:id="rId37"/>
    <p:sldId id="343" r:id="rId38"/>
    <p:sldId id="342" r:id="rId39"/>
    <p:sldId id="341" r:id="rId40"/>
    <p:sldId id="339" r:id="rId41"/>
    <p:sldId id="338" r:id="rId42"/>
    <p:sldId id="337" r:id="rId43"/>
    <p:sldId id="336" r:id="rId44"/>
    <p:sldId id="335" r:id="rId45"/>
    <p:sldId id="334" r:id="rId46"/>
    <p:sldId id="333" r:id="rId47"/>
    <p:sldId id="332" r:id="rId48"/>
    <p:sldId id="331" r:id="rId49"/>
    <p:sldId id="330" r:id="rId50"/>
    <p:sldId id="329" r:id="rId51"/>
    <p:sldId id="328" r:id="rId52"/>
    <p:sldId id="327" r:id="rId53"/>
    <p:sldId id="326" r:id="rId54"/>
    <p:sldId id="325" r:id="rId55"/>
  </p:sldIdLst>
  <p:sldSz cx="12192000" cy="6858000"/>
  <p:notesSz cx="6858000" cy="9144000"/>
  <p:custDataLst>
    <p:tags r:id="rId5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9" Type="http://schemas.openxmlformats.org/officeDocument/2006/relationships/tags" Target="tags/tag1.xml"/><Relationship Id="rId58" Type="http://schemas.openxmlformats.org/officeDocument/2006/relationships/tableStyles" Target="tableStyles.xml"/><Relationship Id="rId57" Type="http://schemas.openxmlformats.org/officeDocument/2006/relationships/viewProps" Target="viewProps.xml"/><Relationship Id="rId56" Type="http://schemas.openxmlformats.org/officeDocument/2006/relationships/presProps" Target="presProps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0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3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8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4.png"/><Relationship Id="rId1" Type="http://schemas.openxmlformats.org/officeDocument/2006/relationships/image" Target="../media/image65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7350" y="2997200"/>
            <a:ext cx="6287135" cy="8426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10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2230649"/>
            <a:ext cx="361904" cy="31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0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971107"/>
            <a:ext cx="333333" cy="314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3442114"/>
            <a:ext cx="361904" cy="305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3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411564"/>
            <a:ext cx="10800000" cy="4271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0473" y="2193468"/>
            <a:ext cx="276190" cy="305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1425" y="4624999"/>
            <a:ext cx="333333" cy="324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51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999736"/>
            <a:ext cx="361904" cy="314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442220"/>
            <a:ext cx="276190" cy="314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79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68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68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942353"/>
            <a:ext cx="333333" cy="314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1542717"/>
            <a:ext cx="333333" cy="32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6666" y="2162139"/>
            <a:ext cx="361904" cy="314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4761" y="2781562"/>
            <a:ext cx="276190" cy="304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5238" y="3391455"/>
            <a:ext cx="342857" cy="304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06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85449"/>
            <a:ext cx="10800000" cy="1907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9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0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951927"/>
            <a:ext cx="342857" cy="3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3809" y="1562037"/>
            <a:ext cx="276190" cy="3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2162615"/>
            <a:ext cx="323809" cy="324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6190" y="3392369"/>
            <a:ext cx="361904" cy="3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3809" y="4002479"/>
            <a:ext cx="276190" cy="30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13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86666" y="4735593"/>
            <a:ext cx="361904" cy="314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38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809" y="942297"/>
            <a:ext cx="276190" cy="314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1551890"/>
            <a:ext cx="342857" cy="304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2161483"/>
            <a:ext cx="342857" cy="304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3809" y="2771076"/>
            <a:ext cx="276190" cy="314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6190" y="3380669"/>
            <a:ext cx="352380" cy="314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01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57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43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3564038"/>
            <a:ext cx="333333" cy="324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92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989967"/>
            <a:ext cx="361904" cy="314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2828784"/>
            <a:ext cx="276190" cy="304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46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885268"/>
            <a:ext cx="361904" cy="305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727421"/>
            <a:ext cx="342857" cy="305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7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92744"/>
            <a:ext cx="10800000" cy="4945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5638124"/>
            <a:ext cx="10800000" cy="1161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94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971187"/>
            <a:ext cx="333333" cy="315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2813545"/>
            <a:ext cx="333333" cy="324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7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970962"/>
            <a:ext cx="342857" cy="314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4039912"/>
            <a:ext cx="333333" cy="32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2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942426"/>
            <a:ext cx="333333" cy="31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2143915"/>
            <a:ext cx="333333" cy="324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04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971289"/>
            <a:ext cx="276190" cy="305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63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09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22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020533"/>
            <a:ext cx="361904" cy="30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485224"/>
            <a:ext cx="10800000" cy="3068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90473" y="2819364"/>
            <a:ext cx="342857" cy="314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63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904273"/>
            <a:ext cx="361904" cy="305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3402270"/>
            <a:ext cx="333333" cy="324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08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961703"/>
            <a:ext cx="342857" cy="30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4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00952" y="3393803"/>
            <a:ext cx="314285" cy="295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10476" y="3994716"/>
            <a:ext cx="247619" cy="286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73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91428" y="1562367"/>
            <a:ext cx="342857" cy="286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00952" y="2172752"/>
            <a:ext cx="276190" cy="2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24761" y="4576140"/>
            <a:ext cx="342857" cy="286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71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4299544"/>
            <a:ext cx="10800000" cy="1684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98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253333" y="4309523"/>
            <a:ext cx="1190476" cy="305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67619" y="4929520"/>
            <a:ext cx="1000000" cy="305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2997200"/>
            <a:ext cx="131000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0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923317"/>
            <a:ext cx="276190" cy="305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3029846"/>
            <a:ext cx="361904" cy="314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988935" y="3429000"/>
            <a:ext cx="3695700" cy="201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11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67355" y="948055"/>
            <a:ext cx="163258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64230" y="1532890"/>
            <a:ext cx="612775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15238" y="2935264"/>
            <a:ext cx="876190" cy="190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39047" y="3526442"/>
            <a:ext cx="790476" cy="209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96190" y="4661124"/>
            <a:ext cx="1571428" cy="39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29480" y="5720080"/>
            <a:ext cx="91440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260" y="3933190"/>
            <a:ext cx="115697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animBg="1"/>
      <p:bldP spid="9" grpId="0" animBg="1"/>
      <p:bldP spid="10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8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37930" y="2785110"/>
            <a:ext cx="1175385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39047" y="4203097"/>
            <a:ext cx="742857" cy="200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72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20000" y="999475"/>
            <a:ext cx="838095" cy="304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48571" y="2352232"/>
            <a:ext cx="571428" cy="19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10476" y="2237915"/>
            <a:ext cx="533334" cy="304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00952" y="2971453"/>
            <a:ext cx="504760" cy="19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24761" y="3562093"/>
            <a:ext cx="704761" cy="209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40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29523" y="2905340"/>
            <a:ext cx="980952" cy="190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0476" y="2790991"/>
            <a:ext cx="1276190" cy="304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412875"/>
            <a:ext cx="90741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21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5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8924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99169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47075" y="1730768"/>
            <a:ext cx="387604" cy="22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72702" y="2929758"/>
            <a:ext cx="951392" cy="23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89972" y="6124715"/>
            <a:ext cx="1106434" cy="14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67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48571" y="2418722"/>
            <a:ext cx="1952380" cy="33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430" y="3645535"/>
            <a:ext cx="172656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90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11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17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86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0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215" y="2565400"/>
            <a:ext cx="2358390" cy="4953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25" y="3213100"/>
            <a:ext cx="10494645" cy="66865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25" y="4005580"/>
            <a:ext cx="10494645" cy="668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80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685" y="836930"/>
            <a:ext cx="10551795" cy="66865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2420620"/>
            <a:ext cx="10551795" cy="66865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685" y="1628775"/>
            <a:ext cx="10551795" cy="66865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685" y="3213100"/>
            <a:ext cx="10551795" cy="668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03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001577"/>
            <a:ext cx="333333" cy="318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070" y="1484589"/>
            <a:ext cx="10800000" cy="649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132924"/>
            <a:ext cx="10800000" cy="1817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61901" y="2238121"/>
            <a:ext cx="361904" cy="306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33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2199530"/>
            <a:ext cx="276190" cy="30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428194"/>
            <a:ext cx="276190" cy="314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4666383"/>
            <a:ext cx="276190" cy="30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6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2189911"/>
            <a:ext cx="333333" cy="323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15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989948"/>
            <a:ext cx="361904" cy="304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3447776"/>
            <a:ext cx="333333" cy="323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6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2024-08-10T04:43:34Z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