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2" r:id="rId10"/>
    <p:sldId id="341" r:id="rId11"/>
    <p:sldId id="340" r:id="rId12"/>
    <p:sldId id="339" r:id="rId13"/>
    <p:sldId id="338" r:id="rId14"/>
    <p:sldId id="337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15" y="3136900"/>
            <a:ext cx="11520000" cy="58348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09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5238" y="2970912"/>
            <a:ext cx="1066666" cy="371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67619" y="3094724"/>
            <a:ext cx="666666" cy="24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05714" y="3875697"/>
            <a:ext cx="790476" cy="390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24761" y="3875697"/>
            <a:ext cx="1228571" cy="40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48571" y="3875697"/>
            <a:ext cx="961904" cy="40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62857" y="5761461"/>
            <a:ext cx="1019047" cy="371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67619" y="5866225"/>
            <a:ext cx="457142" cy="266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939047" y="5866225"/>
            <a:ext cx="1028571" cy="266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310476" y="5866225"/>
            <a:ext cx="714285" cy="266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2837815"/>
            <a:ext cx="1195070" cy="76136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3789045"/>
            <a:ext cx="118173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6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72565" y="1816100"/>
            <a:ext cx="95250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53333" y="1991528"/>
            <a:ext cx="961904" cy="391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43730" y="3683000"/>
            <a:ext cx="95250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91428" y="3841731"/>
            <a:ext cx="638095" cy="40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24761" y="3841731"/>
            <a:ext cx="1333333" cy="40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72380" y="5730083"/>
            <a:ext cx="1076190" cy="371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043809" y="5701472"/>
            <a:ext cx="552380" cy="40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0" y="1845310"/>
            <a:ext cx="965835" cy="7613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3500" y="5589270"/>
            <a:ext cx="1244600" cy="76136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5589270"/>
            <a:ext cx="137668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9" grpId="0" bldLvl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0236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764540"/>
            <a:ext cx="8756015" cy="1456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2276475"/>
            <a:ext cx="8756015" cy="4486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5144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7350" y="1086122"/>
            <a:ext cx="309569" cy="361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7156" y="2806943"/>
            <a:ext cx="404160" cy="361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7350" y="3650145"/>
            <a:ext cx="309569" cy="361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4354" y="4510556"/>
            <a:ext cx="386962" cy="361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7350" y="5362362"/>
            <a:ext cx="309569" cy="361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1616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0293" y="1234973"/>
            <a:ext cx="406344" cy="416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7542" y="2181424"/>
            <a:ext cx="340195" cy="39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0293" y="3108947"/>
            <a:ext cx="406344" cy="416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0293" y="4055399"/>
            <a:ext cx="425244" cy="39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1393" y="5001850"/>
            <a:ext cx="444144" cy="39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6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37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8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7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1018620"/>
            <a:ext cx="409523" cy="419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24761" y="4001842"/>
            <a:ext cx="419048" cy="409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28816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382010" y="3009265"/>
            <a:ext cx="508000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34893" y="3950496"/>
            <a:ext cx="548771" cy="229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10918" y="4638920"/>
            <a:ext cx="442293" cy="336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53660" y="5442082"/>
            <a:ext cx="466865" cy="336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1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72380" y="1208979"/>
            <a:ext cx="333333" cy="400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05714" y="3190075"/>
            <a:ext cx="447619" cy="400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4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1161480"/>
            <a:ext cx="428571" cy="400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16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86666" y="2191736"/>
            <a:ext cx="428571" cy="362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10476" y="4175353"/>
            <a:ext cx="314285" cy="371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08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53333" y="1142809"/>
            <a:ext cx="352380" cy="37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1428" y="3117531"/>
            <a:ext cx="419047" cy="37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53333" y="3117531"/>
            <a:ext cx="390476" cy="381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32621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4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20000" y="1352813"/>
            <a:ext cx="980952" cy="267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48380" y="2927985"/>
            <a:ext cx="275209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0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15238" y="2086307"/>
            <a:ext cx="790476" cy="40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34285" y="4107227"/>
            <a:ext cx="657142" cy="228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3840480"/>
            <a:ext cx="116205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40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63340" y="981075"/>
            <a:ext cx="185102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00780" y="3645535"/>
            <a:ext cx="1948180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18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036570" y="1905635"/>
            <a:ext cx="50228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91428" y="2210030"/>
            <a:ext cx="666666" cy="238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20000" y="3906593"/>
            <a:ext cx="1038095" cy="400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405" y="981075"/>
            <a:ext cx="98425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25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43809" y="3029142"/>
            <a:ext cx="638095" cy="400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3573104"/>
            <a:ext cx="10800000" cy="2840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33656" y="3925776"/>
            <a:ext cx="695238" cy="400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05085" y="5917896"/>
            <a:ext cx="704761" cy="266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48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77142" y="1237628"/>
            <a:ext cx="447619" cy="26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05714" y="2066412"/>
            <a:ext cx="1066666" cy="371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9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472380" y="2888030"/>
            <a:ext cx="961904" cy="391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58095" y="3040625"/>
            <a:ext cx="1142857" cy="238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91428" y="4900376"/>
            <a:ext cx="723809" cy="238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20000" y="4747781"/>
            <a:ext cx="723809" cy="391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39047" y="4909914"/>
            <a:ext cx="666666" cy="228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2778760"/>
            <a:ext cx="136461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2024-08-10T05:40:32Z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