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1345"/>
            <a:ext cx="11520000" cy="6332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503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866765"/>
            <a:ext cx="419047" cy="4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30329"/>
            <a:ext cx="10800000" cy="177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14201"/>
            <a:ext cx="457142" cy="40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123803"/>
            <a:ext cx="428570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0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028382"/>
            <a:ext cx="333333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132980"/>
            <a:ext cx="409523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69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7242" y="1060856"/>
            <a:ext cx="306922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443" y="2756056"/>
            <a:ext cx="381327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8779" y="5298856"/>
            <a:ext cx="334823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6059"/>
            <a:ext cx="10800000" cy="43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575830"/>
            <a:ext cx="428571" cy="37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3443009"/>
            <a:ext cx="428571" cy="37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1529"/>
            <a:ext cx="10800000" cy="17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758095" y="3467465"/>
            <a:ext cx="1276190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3333" y="4334582"/>
            <a:ext cx="1942856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5085715"/>
            <a:ext cx="14579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5564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53515" y="4369435"/>
            <a:ext cx="18288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19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3605" y="1001662"/>
            <a:ext cx="1151332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0517" y="2683456"/>
            <a:ext cx="1516834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4031" y="4356111"/>
            <a:ext cx="776692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95648" y="5352391"/>
            <a:ext cx="502565" cy="22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1701165"/>
            <a:ext cx="12922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908685"/>
            <a:ext cx="159702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8740" y="2644140"/>
            <a:ext cx="21691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55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8562" y="1833015"/>
            <a:ext cx="396907" cy="22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599" y="2465203"/>
            <a:ext cx="988218" cy="33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9032" y="5577512"/>
            <a:ext cx="575110" cy="20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434580" y="3676015"/>
            <a:ext cx="76200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305" y="5433060"/>
            <a:ext cx="132397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981075"/>
            <a:ext cx="1748155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2595" y="2708910"/>
            <a:ext cx="8159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00952" y="3629370"/>
            <a:ext cx="1590476" cy="4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1772920"/>
            <a:ext cx="186118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5229225"/>
            <a:ext cx="21520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981075"/>
            <a:ext cx="173545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855" y="2708910"/>
            <a:ext cx="20554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39047" y="3803282"/>
            <a:ext cx="276190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476" y="4642465"/>
            <a:ext cx="438095" cy="2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095" y="5376749"/>
            <a:ext cx="504761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805" y="2644140"/>
            <a:ext cx="10414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1104577"/>
            <a:ext cx="447619" cy="2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1104577"/>
            <a:ext cx="457142" cy="2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666" y="1972461"/>
            <a:ext cx="428571" cy="2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1428" y="2706825"/>
            <a:ext cx="1228571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96190" y="4595189"/>
            <a:ext cx="561904" cy="2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013284"/>
            <a:ext cx="10800000" cy="9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77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3978" y="2792770"/>
            <a:ext cx="885107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6021" y="2792770"/>
            <a:ext cx="1735161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6881" y="2915568"/>
            <a:ext cx="403118" cy="24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6935" y="2792770"/>
            <a:ext cx="1104193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3548" y="4441774"/>
            <a:ext cx="1148010" cy="35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8494" y="4441774"/>
            <a:ext cx="517043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8709" y="4441774"/>
            <a:ext cx="508279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03548" y="6082007"/>
            <a:ext cx="1226881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86129" y="6082007"/>
            <a:ext cx="517043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97741" y="6204806"/>
            <a:ext cx="420645" cy="24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340" y="4245610"/>
            <a:ext cx="1686560" cy="761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2370" y="5934710"/>
            <a:ext cx="8705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76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89911" y="2849897"/>
            <a:ext cx="412850" cy="25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9025" y="3568795"/>
            <a:ext cx="1112901" cy="3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8000" y="6102908"/>
            <a:ext cx="1247526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52140" y="6010910"/>
            <a:ext cx="142684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2565400"/>
            <a:ext cx="12712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