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3" r:id="rId4"/>
    <p:sldId id="382" r:id="rId5"/>
    <p:sldId id="381" r:id="rId6"/>
    <p:sldId id="380" r:id="rId7"/>
    <p:sldId id="379" r:id="rId8"/>
    <p:sldId id="378" r:id="rId9"/>
    <p:sldId id="377" r:id="rId10"/>
    <p:sldId id="376" r:id="rId11"/>
    <p:sldId id="375" r:id="rId12"/>
    <p:sldId id="374" r:id="rId13"/>
    <p:sldId id="373" r:id="rId14"/>
    <p:sldId id="371" r:id="rId15"/>
    <p:sldId id="370" r:id="rId16"/>
    <p:sldId id="369" r:id="rId17"/>
    <p:sldId id="368" r:id="rId18"/>
    <p:sldId id="367" r:id="rId19"/>
    <p:sldId id="366" r:id="rId20"/>
    <p:sldId id="365" r:id="rId21"/>
    <p:sldId id="364" r:id="rId22"/>
    <p:sldId id="363" r:id="rId23"/>
    <p:sldId id="362" r:id="rId24"/>
    <p:sldId id="361" r:id="rId25"/>
    <p:sldId id="359" r:id="rId26"/>
    <p:sldId id="358" r:id="rId27"/>
    <p:sldId id="357" r:id="rId28"/>
    <p:sldId id="356" r:id="rId29"/>
    <p:sldId id="355" r:id="rId30"/>
    <p:sldId id="354" r:id="rId31"/>
    <p:sldId id="353" r:id="rId32"/>
    <p:sldId id="352" r:id="rId33"/>
    <p:sldId id="351" r:id="rId34"/>
    <p:sldId id="350" r:id="rId35"/>
    <p:sldId id="348" r:id="rId36"/>
    <p:sldId id="347" r:id="rId37"/>
    <p:sldId id="346" r:id="rId38"/>
    <p:sldId id="345" r:id="rId39"/>
    <p:sldId id="344" r:id="rId40"/>
    <p:sldId id="343" r:id="rId41"/>
    <p:sldId id="341" r:id="rId42"/>
    <p:sldId id="340" r:id="rId43"/>
    <p:sldId id="339" r:id="rId44"/>
    <p:sldId id="338" r:id="rId45"/>
    <p:sldId id="336" r:id="rId46"/>
    <p:sldId id="335" r:id="rId47"/>
    <p:sldId id="334" r:id="rId48"/>
    <p:sldId id="333" r:id="rId49"/>
    <p:sldId id="332" r:id="rId50"/>
    <p:sldId id="330" r:id="rId51"/>
    <p:sldId id="329" r:id="rId52"/>
    <p:sldId id="328" r:id="rId53"/>
    <p:sldId id="327" r:id="rId54"/>
    <p:sldId id="325" r:id="rId55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gs" Target="tags/tag1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2999105" y="2924810"/>
            <a:ext cx="6527890" cy="97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0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56950"/>
            <a:ext cx="276190" cy="31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3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449965"/>
            <a:ext cx="361904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3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11599"/>
            <a:ext cx="333333" cy="32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65539"/>
            <a:ext cx="10800000" cy="2063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0473" y="2334981"/>
            <a:ext cx="276190" cy="31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3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469047"/>
            <a:ext cx="276190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99803"/>
            <a:ext cx="333333" cy="32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834577"/>
            <a:ext cx="333333" cy="31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47730"/>
            <a:ext cx="276190" cy="31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7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380812"/>
            <a:ext cx="361904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095297"/>
            <a:ext cx="342857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3809781"/>
            <a:ext cx="276190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4533792"/>
            <a:ext cx="361904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5924656"/>
            <a:ext cx="333333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0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5467386"/>
            <a:ext cx="361904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1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1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999695"/>
            <a:ext cx="276190" cy="31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724635"/>
            <a:ext cx="333333" cy="3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440037"/>
            <a:ext cx="352380" cy="3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155439"/>
            <a:ext cx="276190" cy="3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3870841"/>
            <a:ext cx="333333" cy="3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9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52036"/>
            <a:ext cx="333333" cy="32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1677181"/>
            <a:ext cx="361904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3079764"/>
            <a:ext cx="276190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3795367"/>
            <a:ext cx="276190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4510970"/>
            <a:ext cx="342857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692150"/>
            <a:ext cx="9441815" cy="1861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1916430"/>
            <a:ext cx="9441815" cy="490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2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3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7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5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51810"/>
            <a:ext cx="361904" cy="31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142317"/>
            <a:ext cx="276190" cy="30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1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018707"/>
            <a:ext cx="276190" cy="31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164175"/>
            <a:ext cx="342857" cy="30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1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19118"/>
            <a:ext cx="333333" cy="32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3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57060"/>
            <a:ext cx="333333" cy="32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488691"/>
            <a:ext cx="333333" cy="32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67980" y="2996565"/>
            <a:ext cx="3584575" cy="237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7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6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4688093"/>
            <a:ext cx="276190" cy="3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5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51917"/>
            <a:ext cx="361904" cy="314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381751"/>
            <a:ext cx="342857" cy="305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41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62171"/>
            <a:ext cx="333333" cy="32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360" y="2348824"/>
            <a:ext cx="10800000" cy="2045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28453"/>
            <a:ext cx="276190" cy="30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8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3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71113"/>
            <a:ext cx="333333" cy="3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108293"/>
            <a:ext cx="276190" cy="3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3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61572"/>
            <a:ext cx="333333" cy="32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3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63283"/>
            <a:ext cx="276190" cy="30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970" y="1465539"/>
            <a:ext cx="10800000" cy="2996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37998"/>
            <a:ext cx="333333" cy="31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147539"/>
            <a:ext cx="276190" cy="31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5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18864"/>
            <a:ext cx="361904" cy="31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20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7863" y="3266648"/>
            <a:ext cx="285504" cy="28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7271" y="3990622"/>
            <a:ext cx="275987" cy="28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4898" y="4705070"/>
            <a:ext cx="342605" cy="28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9125" y="4588510"/>
            <a:ext cx="34734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75070" y="5379720"/>
            <a:ext cx="40259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0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76844"/>
            <a:ext cx="10800000" cy="5162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17060" y="3507105"/>
            <a:ext cx="93853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2520" y="5077460"/>
            <a:ext cx="51879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515" y="5525729"/>
            <a:ext cx="10800000" cy="140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020991" y="5688548"/>
            <a:ext cx="1523809" cy="296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1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3250" y="908685"/>
            <a:ext cx="124460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8260" y="2430145"/>
            <a:ext cx="53403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570" y="3731895"/>
            <a:ext cx="79057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4761" y="5396759"/>
            <a:ext cx="685714" cy="19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58170" y="933450"/>
            <a:ext cx="45148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1781173"/>
            <a:ext cx="838095" cy="30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5745" y="2354580"/>
            <a:ext cx="82296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7130" y="3877945"/>
            <a:ext cx="62230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3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0195" y="3068955"/>
            <a:ext cx="123063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7142" y="3859568"/>
            <a:ext cx="819047" cy="31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0065" y="4468495"/>
            <a:ext cx="42735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0952" y="5308620"/>
            <a:ext cx="685714" cy="28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5780" y="5911850"/>
            <a:ext cx="153987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3809" y="6004547"/>
            <a:ext cx="1114285" cy="30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bldLvl="0" animBg="1"/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6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1782061"/>
            <a:ext cx="1028571" cy="3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476" y="2497608"/>
            <a:ext cx="761904" cy="3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1428" y="3213155"/>
            <a:ext cx="657142" cy="3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4758736"/>
            <a:ext cx="228571" cy="18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655654"/>
            <a:ext cx="10800000" cy="228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5714" y="1916348"/>
            <a:ext cx="866665" cy="30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0952" y="3720718"/>
            <a:ext cx="990476" cy="30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6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86666" y="1104862"/>
            <a:ext cx="790476" cy="3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571" y="1467649"/>
            <a:ext cx="1561904" cy="2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8405" y="2492375"/>
            <a:ext cx="103568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2996565"/>
            <a:ext cx="8081645" cy="346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87054"/>
            <a:ext cx="10800000" cy="3579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830580"/>
            <a:ext cx="10562590" cy="6686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" y="1624330"/>
            <a:ext cx="10562590" cy="6686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" y="2381885"/>
            <a:ext cx="10562590" cy="6686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134995"/>
            <a:ext cx="10562590" cy="6686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933190"/>
            <a:ext cx="10562590" cy="66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8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13941"/>
            <a:ext cx="276190" cy="30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524592"/>
            <a:ext cx="361904" cy="31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0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478359"/>
            <a:ext cx="276190" cy="3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80610"/>
            <a:ext cx="333333" cy="32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401802"/>
            <a:ext cx="361904" cy="30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409814"/>
            <a:ext cx="276190" cy="30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829636"/>
            <a:ext cx="361904" cy="31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2024-08-10T04:09:06Z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