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380" y="3068955"/>
            <a:ext cx="11698605" cy="546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51952"/>
            <a:ext cx="333333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4115174"/>
            <a:ext cx="419048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126307"/>
            <a:ext cx="342858" cy="41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71285"/>
            <a:ext cx="447619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5071403"/>
            <a:ext cx="447619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2205355"/>
            <a:ext cx="4415155" cy="251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161809"/>
            <a:ext cx="409523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126521"/>
            <a:ext cx="333333" cy="4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52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312" y="2775108"/>
            <a:ext cx="319849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312" y="3601962"/>
            <a:ext cx="319849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773" y="4428817"/>
            <a:ext cx="382041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0888" y="5255671"/>
            <a:ext cx="382041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2004" y="6091417"/>
            <a:ext cx="417580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47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9890" y="2721191"/>
            <a:ext cx="322690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108" y="3555632"/>
            <a:ext cx="421290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4035" y="4390072"/>
            <a:ext cx="403362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8853" y="5233485"/>
            <a:ext cx="313726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4035" y="6058953"/>
            <a:ext cx="385435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765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0310" y="1617262"/>
            <a:ext cx="294877" cy="30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1456" y="2269262"/>
            <a:ext cx="226300" cy="28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7741" y="2907535"/>
            <a:ext cx="246873" cy="28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310" y="3545809"/>
            <a:ext cx="288019" cy="28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6595" y="4177220"/>
            <a:ext cx="301734" cy="30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0310" y="4822356"/>
            <a:ext cx="308592" cy="29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6595" y="5460630"/>
            <a:ext cx="322307" cy="29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4598" y="6098904"/>
            <a:ext cx="240016" cy="28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1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6133" y="3509712"/>
            <a:ext cx="1474249" cy="39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5702" y="4378699"/>
            <a:ext cx="905077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3694" y="5415877"/>
            <a:ext cx="653148" cy="2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8806" y="5406534"/>
            <a:ext cx="905078" cy="2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201160"/>
            <a:ext cx="12706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r="229" b="83598"/>
          <a:stretch>
            <a:fillRect/>
          </a:stretch>
        </p:blipFill>
        <p:spPr>
          <a:xfrm>
            <a:off x="695325" y="3573145"/>
            <a:ext cx="10800080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6"/>
          <a:stretch>
            <a:fillRect/>
          </a:stretch>
        </p:blipFill>
        <p:spPr>
          <a:xfrm>
            <a:off x="720090" y="1772961"/>
            <a:ext cx="10800080" cy="393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049580"/>
            <a:ext cx="447619" cy="4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42348"/>
            <a:ext cx="447619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155565"/>
            <a:ext cx="342858" cy="40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