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3125470"/>
            <a:ext cx="11520000" cy="6071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557020"/>
            <a:ext cx="9122410" cy="51206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680" y="764540"/>
            <a:ext cx="11520000" cy="6771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628734"/>
            <a:ext cx="10800000" cy="453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38418" y="2725545"/>
            <a:ext cx="752380" cy="40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0323" y="4575818"/>
            <a:ext cx="809523" cy="40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8894" y="4575818"/>
            <a:ext cx="742857" cy="40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998220"/>
            <a:ext cx="11520000" cy="630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48571" y="1085571"/>
            <a:ext cx="1647619" cy="40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238" y="2936275"/>
            <a:ext cx="761904" cy="40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77142" y="4777440"/>
            <a:ext cx="1676190" cy="40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2857" y="4777440"/>
            <a:ext cx="828571" cy="40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5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2973702"/>
            <a:ext cx="1104761" cy="4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3789045"/>
            <a:ext cx="151066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44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052830"/>
            <a:ext cx="3371215" cy="761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1259"/>
            <a:ext cx="10800000" cy="176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62857" y="2895706"/>
            <a:ext cx="1457142" cy="40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940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99034" y="4054455"/>
            <a:ext cx="773288" cy="39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3271" y="4054455"/>
            <a:ext cx="867592" cy="39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5567" y="5997876"/>
            <a:ext cx="1093920" cy="39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17190" y="5946775"/>
            <a:ext cx="48069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933190"/>
            <a:ext cx="180530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4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72380" y="3069520"/>
            <a:ext cx="1390476" cy="40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2997200"/>
            <a:ext cx="1445260" cy="761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920" y="5913755"/>
            <a:ext cx="1007681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34285" y="3105643"/>
            <a:ext cx="561904" cy="40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67619" y="3105643"/>
            <a:ext cx="780952" cy="40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2997200"/>
            <a:ext cx="1480185" cy="7613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340" y="2997200"/>
            <a:ext cx="122936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2024-08-10T07:44:34Z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