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213100"/>
            <a:ext cx="11520000" cy="586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81904" y="4048477"/>
            <a:ext cx="733333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523" y="5096562"/>
            <a:ext cx="247619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200258"/>
            <a:ext cx="247619" cy="41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2240674"/>
            <a:ext cx="695238" cy="40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196590"/>
            <a:ext cx="50139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3021331"/>
            <a:ext cx="552380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3021331"/>
            <a:ext cx="1800000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3154838"/>
            <a:ext cx="457142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105" y="3978275"/>
            <a:ext cx="21253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142332"/>
            <a:ext cx="1304761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2142332"/>
            <a:ext cx="780952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4237645"/>
            <a:ext cx="1476190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2857" y="4237645"/>
            <a:ext cx="780952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0000" y="4370983"/>
            <a:ext cx="447619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333" y="4237645"/>
            <a:ext cx="533333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830" y="4149090"/>
            <a:ext cx="11855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39047" y="5546543"/>
            <a:ext cx="761904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1142997"/>
            <a:ext cx="857142" cy="4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8" y="4054346"/>
            <a:ext cx="752380" cy="4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4207072"/>
            <a:ext cx="1142856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076961"/>
            <a:ext cx="723809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2239040"/>
            <a:ext cx="114285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2857" y="4984850"/>
            <a:ext cx="723809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5146929"/>
            <a:ext cx="114285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666" y="4984850"/>
            <a:ext cx="1238095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4285" y="4984850"/>
            <a:ext cx="1371428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1094804"/>
            <a:ext cx="723809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076266"/>
            <a:ext cx="771428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476" y="2066737"/>
            <a:ext cx="885714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96190" y="2828809"/>
            <a:ext cx="1076190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666" y="4639067"/>
            <a:ext cx="1523809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76880" y="1813560"/>
            <a:ext cx="14097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3748970"/>
            <a:ext cx="666666" cy="39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6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85517" y="1999753"/>
            <a:ext cx="691579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0160" y="1844040"/>
            <a:ext cx="9937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8025" y="3797300"/>
            <a:ext cx="10471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8435" y="5970270"/>
            <a:ext cx="14236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