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38475"/>
            <a:ext cx="11520000" cy="6966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4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7089" y="1913668"/>
            <a:ext cx="1012889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6087" y="1886751"/>
            <a:ext cx="1093561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52" y="4443907"/>
            <a:ext cx="1039780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293235"/>
            <a:ext cx="16192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2857" y="2802654"/>
            <a:ext cx="847619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0010" y="3573145"/>
            <a:ext cx="17945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0952" y="5483224"/>
            <a:ext cx="961904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5645394"/>
            <a:ext cx="276190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0476" y="5483224"/>
            <a:ext cx="1085714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1904" y="5492764"/>
            <a:ext cx="780952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908685"/>
            <a:ext cx="15093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108394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1845310"/>
            <a:ext cx="222250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596765"/>
            <a:ext cx="1703705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4581525"/>
            <a:ext cx="21602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62857" y="1982590"/>
            <a:ext cx="971428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8571" y="1982590"/>
            <a:ext cx="742857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1845310"/>
            <a:ext cx="149733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845310"/>
            <a:ext cx="209042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4653280"/>
            <a:ext cx="1562100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653280"/>
            <a:ext cx="19126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938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032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9682" y="1158266"/>
            <a:ext cx="360716" cy="19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60" y="2258060"/>
            <a:ext cx="13817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8528" y="2494695"/>
            <a:ext cx="775156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6396" y="4069224"/>
            <a:ext cx="360716" cy="21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3878" y="3961695"/>
            <a:ext cx="775156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4929" y="5428695"/>
            <a:ext cx="782831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7550" y="5428695"/>
            <a:ext cx="590961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780" y="5229225"/>
            <a:ext cx="1333500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5229225"/>
            <a:ext cx="14636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3708432"/>
            <a:ext cx="1066666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573145"/>
            <a:ext cx="15982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2913995"/>
            <a:ext cx="1076190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238" y="2885419"/>
            <a:ext cx="1180952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5600072"/>
            <a:ext cx="1076190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3809" y="5571497"/>
            <a:ext cx="1161904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