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51505"/>
            <a:ext cx="11520000" cy="5557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836930"/>
            <a:ext cx="11520000" cy="5646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2019300"/>
            <a:ext cx="66579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879"/>
            <a:ext cx="10800000" cy="488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012" y="3963523"/>
            <a:ext cx="809523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8070" y="4850130"/>
            <a:ext cx="5727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908685"/>
            <a:ext cx="11520000" cy="781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1230" y="1000760"/>
            <a:ext cx="52768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2991793"/>
            <a:ext cx="714285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2991793"/>
            <a:ext cx="723809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3809" y="5107927"/>
            <a:ext cx="647619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8571" y="6080205"/>
            <a:ext cx="647619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854"/>
            <a:ext cx="10800000" cy="20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969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370" y="2731391"/>
            <a:ext cx="800000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4609" y="2864907"/>
            <a:ext cx="1142857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9847" y="5935786"/>
            <a:ext cx="809523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4900" y="5845810"/>
            <a:ext cx="6394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9370" y="5916713"/>
            <a:ext cx="695238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9847" y="6078840"/>
            <a:ext cx="1057142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08935" y="1995805"/>
            <a:ext cx="49657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3800" y="2049145"/>
            <a:ext cx="50990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5293209"/>
            <a:ext cx="1457142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5714" y="5445865"/>
            <a:ext cx="657142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2" y="5293209"/>
            <a:ext cx="1028571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3333" y="3287419"/>
            <a:ext cx="1247619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3287419"/>
            <a:ext cx="952380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9925" y="3167380"/>
            <a:ext cx="5067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3167380"/>
            <a:ext cx="5765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