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1D9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213100"/>
            <a:ext cx="11520000" cy="5812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961625"/>
            <a:ext cx="333333" cy="40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085379"/>
            <a:ext cx="409523" cy="4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152165"/>
            <a:ext cx="419048" cy="4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761" y="4088728"/>
            <a:ext cx="419048" cy="41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115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5586" y="2060927"/>
            <a:ext cx="398587" cy="40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2664" y="3979847"/>
            <a:ext cx="324431" cy="38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952664"/>
            <a:ext cx="409523" cy="40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028123"/>
            <a:ext cx="333333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6190" y="3963283"/>
            <a:ext cx="447619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1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67619" y="2037907"/>
            <a:ext cx="3628571" cy="4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3333" y="2952484"/>
            <a:ext cx="4114285" cy="4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96190" y="3867061"/>
            <a:ext cx="4428572" cy="4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865" y="765175"/>
            <a:ext cx="9377045" cy="10071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t="14250"/>
          <a:stretch>
            <a:fillRect/>
          </a:stretch>
        </p:blipFill>
        <p:spPr>
          <a:xfrm>
            <a:off x="2143125" y="4509135"/>
            <a:ext cx="9377045" cy="86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025" y="980440"/>
            <a:ext cx="10994390" cy="444944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160010" y="1988820"/>
            <a:ext cx="1080135" cy="864235"/>
          </a:xfrm>
          <a:prstGeom prst="ellipse">
            <a:avLst/>
          </a:prstGeom>
          <a:noFill/>
          <a:ln>
            <a:solidFill>
              <a:srgbClr val="F61D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119870" y="2924810"/>
            <a:ext cx="1080135" cy="864235"/>
          </a:xfrm>
          <a:prstGeom prst="ellipse">
            <a:avLst/>
          </a:prstGeom>
          <a:noFill/>
          <a:ln>
            <a:solidFill>
              <a:srgbClr val="F61D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408160" y="3860800"/>
            <a:ext cx="1080135" cy="864235"/>
          </a:xfrm>
          <a:prstGeom prst="ellipse">
            <a:avLst/>
          </a:prstGeom>
          <a:noFill/>
          <a:ln>
            <a:solidFill>
              <a:srgbClr val="F61D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908685"/>
            <a:ext cx="11149330" cy="374205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919605" y="980440"/>
            <a:ext cx="1080135" cy="864235"/>
          </a:xfrm>
          <a:prstGeom prst="ellipse">
            <a:avLst/>
          </a:prstGeom>
          <a:noFill/>
          <a:ln>
            <a:solidFill>
              <a:srgbClr val="F61D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11225" y="3860800"/>
            <a:ext cx="1080135" cy="864235"/>
          </a:xfrm>
          <a:prstGeom prst="ellipse">
            <a:avLst/>
          </a:prstGeom>
          <a:noFill/>
          <a:ln>
            <a:solidFill>
              <a:srgbClr val="F61D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2380" y="2905031"/>
            <a:ext cx="1019047" cy="37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333" y="4705761"/>
            <a:ext cx="971429" cy="3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3645535"/>
            <a:ext cx="12484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3333" y="1114002"/>
            <a:ext cx="1266666" cy="4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2191282"/>
            <a:ext cx="1247619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666" y="2038747"/>
            <a:ext cx="1314285" cy="39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2853055"/>
            <a:ext cx="196913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210205"/>
            <a:ext cx="447619" cy="4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63790" y="3285490"/>
            <a:ext cx="4090035" cy="285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2024-08-10T05:50:56Z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