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9025" y="2132965"/>
            <a:ext cx="49339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860800"/>
            <a:ext cx="11520000" cy="513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96190" y="3819679"/>
            <a:ext cx="1190476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33" y="3819679"/>
            <a:ext cx="914285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5791902"/>
            <a:ext cx="533333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80" y="1917065"/>
            <a:ext cx="136969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1917065"/>
            <a:ext cx="174117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5525770"/>
            <a:ext cx="185039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5525770"/>
            <a:ext cx="11493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879977"/>
            <a:ext cx="1238095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2889521"/>
            <a:ext cx="1323809" cy="3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1904" y="3796209"/>
            <a:ext cx="1114285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5714" y="3796209"/>
            <a:ext cx="809523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4761" y="3796209"/>
            <a:ext cx="1171428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781300"/>
            <a:ext cx="17995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9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68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13742"/>
            <a:ext cx="342857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837730"/>
            <a:ext cx="409523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580768"/>
            <a:ext cx="457142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47209"/>
            <a:ext cx="409523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781828"/>
            <a:ext cx="447619" cy="4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038003"/>
            <a:ext cx="342858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3634422"/>
            <a:ext cx="409523" cy="41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5584"/>
            <a:ext cx="10800000" cy="18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39047" y="3451652"/>
            <a:ext cx="961904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4520194"/>
            <a:ext cx="1028571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5157470"/>
            <a:ext cx="10109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25882"/>
            <a:ext cx="428571" cy="40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52748"/>
            <a:ext cx="447619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42837"/>
            <a:ext cx="409523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4543221"/>
            <a:ext cx="352380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5419632"/>
            <a:ext cx="342857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1056666"/>
            <a:ext cx="438095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2809785"/>
            <a:ext cx="419047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857" y="3676817"/>
            <a:ext cx="390476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908685"/>
            <a:ext cx="88392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825" y="2781300"/>
            <a:ext cx="740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24680" y="5661660"/>
            <a:ext cx="136588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530" y="2853055"/>
            <a:ext cx="144272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717290"/>
            <a:ext cx="16548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1428" y="2886068"/>
            <a:ext cx="1114285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981075"/>
            <a:ext cx="173418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645535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199741"/>
            <a:ext cx="533333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2199741"/>
            <a:ext cx="266666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4009679"/>
            <a:ext cx="27619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8095" y="5819616"/>
            <a:ext cx="27619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238066"/>
            <a:ext cx="533333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2144030"/>
            <a:ext cx="27619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94364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58095" y="3905310"/>
            <a:ext cx="276190" cy="2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3809" y="5721120"/>
            <a:ext cx="276190" cy="2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0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1445" y="1833880"/>
            <a:ext cx="4864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941" y="2902632"/>
            <a:ext cx="607411" cy="21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0434" y="3727277"/>
            <a:ext cx="607411" cy="21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0069" y="4551922"/>
            <a:ext cx="607411" cy="21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6638" y="5376567"/>
            <a:ext cx="598734" cy="21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4164" y="6201212"/>
            <a:ext cx="607411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848702"/>
            <a:ext cx="961904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3010739"/>
            <a:ext cx="523809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3010739"/>
            <a:ext cx="1238095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4821747"/>
            <a:ext cx="276190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0476" y="4669241"/>
            <a:ext cx="1228571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749550"/>
            <a:ext cx="246253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4537075"/>
            <a:ext cx="24549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