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0695" y="2132965"/>
            <a:ext cx="36099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3788410"/>
            <a:ext cx="11520000" cy="5560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999649"/>
            <a:ext cx="342857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915119"/>
            <a:ext cx="428571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830590"/>
            <a:ext cx="409523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755596"/>
            <a:ext cx="342857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586536"/>
            <a:ext cx="428571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7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3847164"/>
            <a:ext cx="276190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4599556"/>
            <a:ext cx="1057142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152238"/>
            <a:ext cx="800000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3116749"/>
            <a:ext cx="647619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715" y="5590540"/>
            <a:ext cx="19653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36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6807" y="1033736"/>
            <a:ext cx="857872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168" y="1910358"/>
            <a:ext cx="545106" cy="3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1913" y="3600986"/>
            <a:ext cx="1367233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2630" y="5109845"/>
            <a:ext cx="17627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4293235"/>
            <a:ext cx="15220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4118023"/>
            <a:ext cx="409523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99678"/>
            <a:ext cx="428571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905765"/>
            <a:ext cx="409523" cy="4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821389"/>
            <a:ext cx="428571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737013"/>
            <a:ext cx="428571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3784785"/>
            <a:ext cx="733333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4700435"/>
            <a:ext cx="752380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4700435"/>
            <a:ext cx="695238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1123759"/>
            <a:ext cx="1085714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523" y="2039664"/>
            <a:ext cx="1361904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2955568"/>
            <a:ext cx="1142857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6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7860" y="5243202"/>
            <a:ext cx="291941" cy="34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58095" y="3248035"/>
            <a:ext cx="914286" cy="4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000" y="5220270"/>
            <a:ext cx="876190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42315"/>
            <a:ext cx="447619" cy="4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82618"/>
            <a:ext cx="447619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80392"/>
            <a:ext cx="333333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6045" y="2132965"/>
            <a:ext cx="3684270" cy="276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43075"/>
            <a:ext cx="409523" cy="42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90418"/>
            <a:ext cx="447619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4200702"/>
            <a:ext cx="333333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180814"/>
            <a:ext cx="333333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192817"/>
            <a:ext cx="333333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161992"/>
            <a:ext cx="409523" cy="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1094667"/>
            <a:ext cx="742857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3828017"/>
            <a:ext cx="885714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6666" y="4742308"/>
            <a:ext cx="1276190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2009799"/>
            <a:ext cx="800000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0010" y="3645535"/>
            <a:ext cx="19564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05714" y="2923790"/>
            <a:ext cx="1647619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5714" y="4743318"/>
            <a:ext cx="628571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857" y="5657845"/>
            <a:ext cx="1495238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981075"/>
            <a:ext cx="15824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11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3285" y="2792653"/>
            <a:ext cx="112473" cy="6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8678" y="2896512"/>
            <a:ext cx="406633" cy="21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1624" y="3580246"/>
            <a:ext cx="934392" cy="3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9052" y="4411114"/>
            <a:ext cx="631580" cy="3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963" y="5380459"/>
            <a:ext cx="475848" cy="21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3490" y="6090158"/>
            <a:ext cx="977651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9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9369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380949" y="3040314"/>
            <a:ext cx="466666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42854" y="2906846"/>
            <a:ext cx="1171428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61901" y="4756329"/>
            <a:ext cx="1171428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38092" y="4908864"/>
            <a:ext cx="914285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14282" y="4756329"/>
            <a:ext cx="1533333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110" y="2793365"/>
            <a:ext cx="10617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2057709"/>
            <a:ext cx="933333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057709"/>
            <a:ext cx="1123809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916573"/>
            <a:ext cx="1076190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3887975"/>
            <a:ext cx="695238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0476" y="5737306"/>
            <a:ext cx="761904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1428" y="5889828"/>
            <a:ext cx="1142857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