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976880"/>
            <a:ext cx="11520000" cy="905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354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949784"/>
            <a:ext cx="10800000" cy="18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228" y="5188545"/>
            <a:ext cx="447619" cy="40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275" y="6067186"/>
            <a:ext cx="409523" cy="42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28016"/>
            <a:ext cx="447619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923332"/>
            <a:ext cx="428571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713965"/>
            <a:ext cx="342857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18852"/>
            <a:ext cx="409523" cy="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1915863"/>
            <a:ext cx="342857" cy="40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803332"/>
            <a:ext cx="409523" cy="41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700344"/>
            <a:ext cx="428571" cy="40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597355"/>
            <a:ext cx="457142" cy="40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99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018663"/>
            <a:ext cx="457142" cy="4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3697499"/>
            <a:ext cx="342858" cy="4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82067"/>
            <a:ext cx="447619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1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33509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3560" y="1838449"/>
            <a:ext cx="457142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080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16058" y="3118759"/>
            <a:ext cx="1659274" cy="23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4395" y="6139908"/>
            <a:ext cx="1742237" cy="34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7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0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4761" y="1045332"/>
            <a:ext cx="287190" cy="29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3809" y="2504570"/>
            <a:ext cx="256142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3666" y="6168189"/>
            <a:ext cx="326000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1973448"/>
            <a:ext cx="361904" cy="37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3777532"/>
            <a:ext cx="428571" cy="36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506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1075626"/>
            <a:ext cx="1647619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904" y="2885211"/>
            <a:ext cx="847619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7619" y="4685272"/>
            <a:ext cx="723809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27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1117" y="2353679"/>
            <a:ext cx="1718807" cy="28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1398" y="3658446"/>
            <a:ext cx="697186" cy="28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4050" y="4314281"/>
            <a:ext cx="531518" cy="28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7614" y="5612144"/>
            <a:ext cx="1228705" cy="28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62857" y="2933392"/>
            <a:ext cx="638095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3819372"/>
            <a:ext cx="1142857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5238" y="5629439"/>
            <a:ext cx="1628571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476" y="5629439"/>
            <a:ext cx="838095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9047" y="5629439"/>
            <a:ext cx="1990476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2853055"/>
            <a:ext cx="15227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947135"/>
            <a:ext cx="752380" cy="38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3958975"/>
            <a:ext cx="2085714" cy="2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0952" y="3825335"/>
            <a:ext cx="638095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781300"/>
            <a:ext cx="14903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67619" y="2001948"/>
            <a:ext cx="990476" cy="40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3333" y="2001948"/>
            <a:ext cx="1447619" cy="40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2908656"/>
            <a:ext cx="1085714" cy="40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1917065"/>
            <a:ext cx="15621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27999"/>
            <a:ext cx="10800000" cy="54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0949" y="1970978"/>
            <a:ext cx="1628571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5711" y="1970978"/>
            <a:ext cx="1066666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0949" y="1970978"/>
            <a:ext cx="1085714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1425" y="1970978"/>
            <a:ext cx="1495238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0473" y="4666505"/>
            <a:ext cx="1342857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7139" y="4666505"/>
            <a:ext cx="990476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8568" y="5571364"/>
            <a:ext cx="638095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5235" y="5561839"/>
            <a:ext cx="2219047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