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038475"/>
            <a:ext cx="11520000" cy="6178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4460000"/>
            <a:ext cx="447619" cy="4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85373"/>
            <a:ext cx="428571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829799"/>
            <a:ext cx="342857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123826"/>
            <a:ext cx="342857" cy="40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992222"/>
            <a:ext cx="447619" cy="40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860618"/>
            <a:ext cx="342857" cy="40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729014"/>
            <a:ext cx="447619" cy="40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47508"/>
            <a:ext cx="428571" cy="40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916003"/>
            <a:ext cx="457142" cy="40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3643450"/>
            <a:ext cx="428571" cy="40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3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6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5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462857" y="3372360"/>
            <a:ext cx="542857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05714" y="4230009"/>
            <a:ext cx="1733333" cy="4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96190" y="5106718"/>
            <a:ext cx="1504761" cy="4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2840521"/>
            <a:ext cx="342858" cy="4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3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961402"/>
            <a:ext cx="428571" cy="4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284814"/>
            <a:ext cx="10800000" cy="17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066365"/>
            <a:ext cx="419048" cy="41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2380" y="3707463"/>
            <a:ext cx="333333" cy="4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819167"/>
            <a:ext cx="457142" cy="4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0476" y="5507615"/>
            <a:ext cx="438095" cy="3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7142" y="2725028"/>
            <a:ext cx="314285" cy="36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2380" y="3592514"/>
            <a:ext cx="419047" cy="37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9047" y="1104391"/>
            <a:ext cx="390476" cy="3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3734888"/>
            <a:ext cx="361904" cy="37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492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34230" y="2695575"/>
            <a:ext cx="76200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9330" y="5320030"/>
            <a:ext cx="53340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845310"/>
            <a:ext cx="16954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2839055"/>
            <a:ext cx="628571" cy="40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5238" y="3715914"/>
            <a:ext cx="685714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5714" y="4583242"/>
            <a:ext cx="971428" cy="40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1123462"/>
            <a:ext cx="1171428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0952" y="3010615"/>
            <a:ext cx="580952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8095" y="4745271"/>
            <a:ext cx="276190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370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080250" y="2946743"/>
            <a:ext cx="855952" cy="23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7640" y="5109845"/>
            <a:ext cx="155575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39571" y="5304997"/>
            <a:ext cx="957193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1826" y="5304997"/>
            <a:ext cx="1583051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59142" y="5304997"/>
            <a:ext cx="487799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115" y="2667635"/>
            <a:ext cx="2738755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501390"/>
            <a:ext cx="12331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0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492969"/>
            <a:ext cx="10800000" cy="350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275" y="2750133"/>
            <a:ext cx="961904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275" y="2912051"/>
            <a:ext cx="276190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5561" y="2759657"/>
            <a:ext cx="790475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6513" y="5359875"/>
            <a:ext cx="1180952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2228" y="5521793"/>
            <a:ext cx="657142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5085" y="5369399"/>
            <a:ext cx="1733333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69274"/>
            <a:ext cx="10800000" cy="27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24132" y="1977746"/>
            <a:ext cx="1114285" cy="40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6990" y="1977746"/>
            <a:ext cx="733332" cy="40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6490" y="1886585"/>
            <a:ext cx="1376680" cy="761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505" y="2750185"/>
            <a:ext cx="9505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