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520000" cy="5842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1961894"/>
            <a:ext cx="971429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4582242"/>
            <a:ext cx="971428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57675"/>
            <a:ext cx="36569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05714" y="2801075"/>
            <a:ext cx="800000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8805" y="2724150"/>
            <a:ext cx="12573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0000" y="2801075"/>
            <a:ext cx="980952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4761" y="3668467"/>
            <a:ext cx="2066666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86666" y="5412781"/>
            <a:ext cx="1114285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05714" y="5412781"/>
            <a:ext cx="771428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981075"/>
            <a:ext cx="4520565" cy="761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708910"/>
            <a:ext cx="1347470" cy="7613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573145"/>
            <a:ext cx="8883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12" grpId="0" animBg="1"/>
      <p:bldP spid="15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61005" y="2807335"/>
            <a:ext cx="6254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2811873"/>
            <a:ext cx="780952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80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2980" y="1853743"/>
            <a:ext cx="1090305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9240" y="2409190"/>
            <a:ext cx="18097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1035" y="4376521"/>
            <a:ext cx="1349022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5085715"/>
            <a:ext cx="14878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34285" y="2783874"/>
            <a:ext cx="847619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3140" y="2623185"/>
            <a:ext cx="173609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667635"/>
            <a:ext cx="16465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2933097"/>
            <a:ext cx="2057142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853055"/>
            <a:ext cx="13627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4405" y="1866900"/>
            <a:ext cx="6292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7619" y="3028891"/>
            <a:ext cx="657142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4410" y="3684905"/>
            <a:ext cx="5949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3333" y="4772454"/>
            <a:ext cx="657142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1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25078" y="4045673"/>
            <a:ext cx="477711" cy="20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09135"/>
            <a:ext cx="14293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739099"/>
            <a:ext cx="10800000" cy="94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850900"/>
            <a:ext cx="3382645" cy="76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2224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20000" y="6371517"/>
            <a:ext cx="571428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501390"/>
            <a:ext cx="18948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501390"/>
            <a:ext cx="19589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6076315"/>
            <a:ext cx="16376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67619" y="5048015"/>
            <a:ext cx="1009523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