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3068955"/>
            <a:ext cx="11520000" cy="5882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485265"/>
            <a:ext cx="9457055" cy="53035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764540"/>
            <a:ext cx="11520000" cy="700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557020"/>
            <a:ext cx="8865870" cy="514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2348865"/>
            <a:ext cx="134874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3724275"/>
            <a:ext cx="115760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170" y="5248910"/>
            <a:ext cx="121983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035" y="764540"/>
            <a:ext cx="11520000" cy="685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316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1786" y="1066723"/>
            <a:ext cx="862388" cy="3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6386" y="2506770"/>
            <a:ext cx="1185784" cy="32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6090" y="5157470"/>
            <a:ext cx="210185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275" y="3758565"/>
            <a:ext cx="228854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4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845269"/>
            <a:ext cx="10800000" cy="288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228" y="4008820"/>
            <a:ext cx="1247619" cy="3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5561" y="4008820"/>
            <a:ext cx="1323809" cy="3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3038522"/>
            <a:ext cx="1076190" cy="37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3809" y="3009938"/>
            <a:ext cx="685714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3809" y="5925542"/>
            <a:ext cx="561904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5805170"/>
            <a:ext cx="14966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2057585"/>
            <a:ext cx="1076190" cy="3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9720" y="1835150"/>
            <a:ext cx="56578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4964746"/>
            <a:ext cx="1076190" cy="3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9047" y="4945683"/>
            <a:ext cx="1419047" cy="3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4869180"/>
            <a:ext cx="157797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