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24" r:id="rId3"/>
    <p:sldId id="356" r:id="rId4"/>
    <p:sldId id="354" r:id="rId5"/>
    <p:sldId id="353" r:id="rId6"/>
    <p:sldId id="352" r:id="rId7"/>
    <p:sldId id="350" r:id="rId8"/>
    <p:sldId id="349" r:id="rId9"/>
    <p:sldId id="347" r:id="rId10"/>
    <p:sldId id="346" r:id="rId11"/>
    <p:sldId id="345" r:id="rId12"/>
    <p:sldId id="343" r:id="rId13"/>
    <p:sldId id="342" r:id="rId14"/>
    <p:sldId id="341" r:id="rId15"/>
    <p:sldId id="339" r:id="rId16"/>
    <p:sldId id="337" r:id="rId17"/>
    <p:sldId id="336" r:id="rId18"/>
    <p:sldId id="335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564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2025/6/21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4D0BEC8-F507-4FC8-9865-EB7B8AA2CC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650" y="2909887"/>
            <a:ext cx="9410700" cy="10382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473F7B-B8C2-B55C-D7F0-769526CA76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C0880D4-8EDF-4287-AE48-63D9FE3761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4867782"/>
            <a:ext cx="7056784" cy="181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917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6ABDE-04A2-1983-ABCA-EC672B36F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8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F2E7E7C-3C20-45FE-B757-E5DF80D046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12976"/>
            <a:ext cx="11340000" cy="291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537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FC0E9-A9D1-F3BC-A479-5B1AD544D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806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D1A2E-E368-DB5A-B6BE-43DF98B7DCEA}"/>
              </a:ext>
            </a:extLst>
          </p:cNvPr>
          <p:cNvSpPr/>
          <p:nvPr/>
        </p:nvSpPr>
        <p:spPr bwMode="white">
          <a:xfrm>
            <a:off x="2135560" y="1268760"/>
            <a:ext cx="5832647" cy="68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35D0C0-676B-A94F-17F4-27EAD16EB7C4}"/>
              </a:ext>
            </a:extLst>
          </p:cNvPr>
          <p:cNvSpPr/>
          <p:nvPr/>
        </p:nvSpPr>
        <p:spPr bwMode="white">
          <a:xfrm>
            <a:off x="2351584" y="2239352"/>
            <a:ext cx="5311159" cy="68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56F8A0-3B0B-D301-7A11-2BDDFFD0B7C3}"/>
              </a:ext>
            </a:extLst>
          </p:cNvPr>
          <p:cNvSpPr/>
          <p:nvPr/>
        </p:nvSpPr>
        <p:spPr bwMode="white">
          <a:xfrm>
            <a:off x="2279576" y="3175456"/>
            <a:ext cx="7056784" cy="685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4FE88065-B436-418C-96C3-21979C97B9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42" b="6310"/>
          <a:stretch/>
        </p:blipFill>
        <p:spPr>
          <a:xfrm>
            <a:off x="407368" y="3933056"/>
            <a:ext cx="10212552" cy="272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7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73DB9-9613-29C3-9C5F-CE2EF9F9A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3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B6DA8-D981-6875-CB96-0E598D156A1D}"/>
              </a:ext>
            </a:extLst>
          </p:cNvPr>
          <p:cNvSpPr/>
          <p:nvPr/>
        </p:nvSpPr>
        <p:spPr bwMode="white">
          <a:xfrm>
            <a:off x="10128448" y="3212976"/>
            <a:ext cx="936103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905BB2B-AF19-4302-A186-7E13813C66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3770"/>
          <a:stretch/>
        </p:blipFill>
        <p:spPr>
          <a:xfrm>
            <a:off x="4843189" y="3406767"/>
            <a:ext cx="4666885" cy="30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1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0BBE46-7738-C65A-F538-D36B828B81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75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39769B-5CA0-4103-960D-7309B25E6A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418" b="3770"/>
          <a:stretch/>
        </p:blipFill>
        <p:spPr>
          <a:xfrm>
            <a:off x="4223792" y="3729517"/>
            <a:ext cx="4536504" cy="293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35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2D1F3-E8F0-4E11-26A7-EC4FDEC318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423"/>
          <a:stretch/>
        </p:blipFill>
        <p:spPr>
          <a:xfrm>
            <a:off x="360000" y="1224000"/>
            <a:ext cx="10531650" cy="2205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C24E18-89B9-9F1F-2158-20CE5A0435A7}"/>
              </a:ext>
            </a:extLst>
          </p:cNvPr>
          <p:cNvSpPr/>
          <p:nvPr/>
        </p:nvSpPr>
        <p:spPr bwMode="white">
          <a:xfrm>
            <a:off x="9480376" y="2564904"/>
            <a:ext cx="72008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135BB44-A2B1-44BF-8BE3-1AD4CFF8B3F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76" r="23580"/>
          <a:stretch/>
        </p:blipFill>
        <p:spPr>
          <a:xfrm>
            <a:off x="8323856" y="3843939"/>
            <a:ext cx="2404531" cy="2609397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0577E026-25AE-4A6A-AE47-CAE592960D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81" t="37577" r="18976"/>
          <a:stretch/>
        </p:blipFill>
        <p:spPr>
          <a:xfrm>
            <a:off x="3139280" y="3645620"/>
            <a:ext cx="2404531" cy="278367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322FED73-138B-4F69-8EA7-86E439556E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77" r="66412"/>
          <a:stretch/>
        </p:blipFill>
        <p:spPr>
          <a:xfrm>
            <a:off x="407368" y="3645620"/>
            <a:ext cx="2688171" cy="2783670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D407413-38C2-4883-B39C-81ADE30CFD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7"/>
          <a:stretch/>
        </p:blipFill>
        <p:spPr>
          <a:xfrm>
            <a:off x="5825228" y="3843939"/>
            <a:ext cx="2382879" cy="2609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12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95463-2F27-ED2D-2D06-6F2715D29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63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1AB3C-921D-8018-6604-C76E26DE9875}"/>
              </a:ext>
            </a:extLst>
          </p:cNvPr>
          <p:cNvSpPr/>
          <p:nvPr/>
        </p:nvSpPr>
        <p:spPr bwMode="white">
          <a:xfrm>
            <a:off x="10128448" y="3068960"/>
            <a:ext cx="864096" cy="859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3671D7-A7A1-43FD-81E1-FF3618B844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00" b="23720"/>
          <a:stretch/>
        </p:blipFill>
        <p:spPr>
          <a:xfrm>
            <a:off x="4223792" y="3861048"/>
            <a:ext cx="4752528" cy="281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86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B7130-B69D-2118-6BCF-40194134F5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1666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17E3C-5496-68CF-E883-6A99747A0E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07368"/>
            <a:ext cx="11340000" cy="4696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0A0525-C58E-8B14-8F7F-F4B1EF2E11B6}"/>
              </a:ext>
            </a:extLst>
          </p:cNvPr>
          <p:cNvSpPr/>
          <p:nvPr/>
        </p:nvSpPr>
        <p:spPr bwMode="white">
          <a:xfrm>
            <a:off x="4254256" y="3933056"/>
            <a:ext cx="905640" cy="69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29A75-B9DE-DB80-F619-F0000BDEB3F0}"/>
              </a:ext>
            </a:extLst>
          </p:cNvPr>
          <p:cNvSpPr/>
          <p:nvPr/>
        </p:nvSpPr>
        <p:spPr bwMode="white">
          <a:xfrm>
            <a:off x="2927648" y="4890527"/>
            <a:ext cx="1512167" cy="69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5F6C24C-2599-49A1-BF15-2AB5BAFE4D8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133" b="17063"/>
          <a:stretch/>
        </p:blipFill>
        <p:spPr>
          <a:xfrm>
            <a:off x="6540229" y="4725143"/>
            <a:ext cx="2930016" cy="201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9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78BD5-8695-64DC-801A-40E42887EA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21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EE0E9C-D4D2-92C8-57E2-30B895F3FC7E}"/>
              </a:ext>
            </a:extLst>
          </p:cNvPr>
          <p:cNvSpPr/>
          <p:nvPr/>
        </p:nvSpPr>
        <p:spPr bwMode="white">
          <a:xfrm>
            <a:off x="4295800" y="2204864"/>
            <a:ext cx="1800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D9A1E5-DFD8-A89E-CDBE-08B0F4E76342}"/>
              </a:ext>
            </a:extLst>
          </p:cNvPr>
          <p:cNvSpPr/>
          <p:nvPr/>
        </p:nvSpPr>
        <p:spPr bwMode="white">
          <a:xfrm>
            <a:off x="1487488" y="3286498"/>
            <a:ext cx="1008111" cy="71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CB27023-A7B3-4ADC-951D-03487BCEA41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87" r="14493" b="17063"/>
          <a:stretch/>
        </p:blipFill>
        <p:spPr>
          <a:xfrm>
            <a:off x="4712981" y="4005064"/>
            <a:ext cx="2969647" cy="2776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787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00F93-F87F-3162-88F1-4D583E0EA1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06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FEF9EF-899C-187C-3E05-C5454FE82D4A}"/>
              </a:ext>
            </a:extLst>
          </p:cNvPr>
          <p:cNvSpPr/>
          <p:nvPr/>
        </p:nvSpPr>
        <p:spPr bwMode="white">
          <a:xfrm>
            <a:off x="2388060" y="2720585"/>
            <a:ext cx="2151838" cy="4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560E88-4375-6D27-E080-1763C682B478}"/>
              </a:ext>
            </a:extLst>
          </p:cNvPr>
          <p:cNvSpPr/>
          <p:nvPr/>
        </p:nvSpPr>
        <p:spPr bwMode="white">
          <a:xfrm>
            <a:off x="2911738" y="3588032"/>
            <a:ext cx="1123526" cy="4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30E7F4-19C4-F33F-6CC7-2EAB3169E951}"/>
              </a:ext>
            </a:extLst>
          </p:cNvPr>
          <p:cNvSpPr/>
          <p:nvPr/>
        </p:nvSpPr>
        <p:spPr bwMode="white">
          <a:xfrm>
            <a:off x="6387052" y="3588032"/>
            <a:ext cx="523677" cy="4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D4B18F-B8DC-CFF1-993D-90C2FCFB45C3}"/>
              </a:ext>
            </a:extLst>
          </p:cNvPr>
          <p:cNvSpPr/>
          <p:nvPr/>
        </p:nvSpPr>
        <p:spPr bwMode="white">
          <a:xfrm>
            <a:off x="10119445" y="3607097"/>
            <a:ext cx="428463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5CC4758-AAA0-DB56-1FBA-C876CF613A1B}"/>
              </a:ext>
            </a:extLst>
          </p:cNvPr>
          <p:cNvSpPr/>
          <p:nvPr/>
        </p:nvSpPr>
        <p:spPr bwMode="white">
          <a:xfrm>
            <a:off x="5339696" y="4388753"/>
            <a:ext cx="1332367" cy="4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27E86-997E-F3E4-AB9B-41F0B14FD0D5}"/>
              </a:ext>
            </a:extLst>
          </p:cNvPr>
          <p:cNvSpPr/>
          <p:nvPr/>
        </p:nvSpPr>
        <p:spPr bwMode="white">
          <a:xfrm>
            <a:off x="9605289" y="4398286"/>
            <a:ext cx="1142569" cy="4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8B29B5A-50B7-515A-7575-9488A66D3AE5}"/>
              </a:ext>
            </a:extLst>
          </p:cNvPr>
          <p:cNvSpPr/>
          <p:nvPr/>
        </p:nvSpPr>
        <p:spPr bwMode="white">
          <a:xfrm>
            <a:off x="4892191" y="5227604"/>
            <a:ext cx="723627" cy="4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A3ADE7-5380-52CE-B9AE-05183BE51D01}"/>
              </a:ext>
            </a:extLst>
          </p:cNvPr>
          <p:cNvSpPr/>
          <p:nvPr/>
        </p:nvSpPr>
        <p:spPr bwMode="white">
          <a:xfrm>
            <a:off x="9995667" y="5227604"/>
            <a:ext cx="733148" cy="43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74A14-AB39-9976-908B-7D5BA3BADF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402029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5B7DEC9-484F-4BA7-A639-65C5216094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8243" y="4797152"/>
            <a:ext cx="2358397" cy="1768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75078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CCFF1-BDEF-2F4B-6242-9EA6011D3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256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F2380DC-676F-4794-A49A-BECF374314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712" y="1318770"/>
            <a:ext cx="5184576" cy="388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258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139298-E1A1-AAD5-DC61-40626F096B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9853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7A72DD4-CCB8-45FA-9657-1B9CD4857D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115"/>
          <a:stretch/>
        </p:blipFill>
        <p:spPr>
          <a:xfrm>
            <a:off x="3935760" y="4725144"/>
            <a:ext cx="3096344" cy="2060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1157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B53EA-3B4D-F0D9-E3C4-12FB7B1EE6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053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860B9-18BC-4EDD-4CF8-9022B3648589}"/>
              </a:ext>
            </a:extLst>
          </p:cNvPr>
          <p:cNvSpPr/>
          <p:nvPr/>
        </p:nvSpPr>
        <p:spPr bwMode="white">
          <a:xfrm>
            <a:off x="7567707" y="1385934"/>
            <a:ext cx="1056876" cy="476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84D0B4-08E5-E816-9E4A-CF8362E2AD10}"/>
              </a:ext>
            </a:extLst>
          </p:cNvPr>
          <p:cNvSpPr/>
          <p:nvPr/>
        </p:nvSpPr>
        <p:spPr bwMode="white">
          <a:xfrm>
            <a:off x="9376775" y="2471847"/>
            <a:ext cx="542720" cy="4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A4A61C-BC3E-4B8D-87CD-E789250754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613"/>
          <a:stretch/>
        </p:blipFill>
        <p:spPr>
          <a:xfrm>
            <a:off x="4278648" y="3573100"/>
            <a:ext cx="4321901" cy="284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07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6B8CF-F3C9-8953-523A-FBC59652E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68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17D53-F064-EFB5-35BB-6C81F2583678}"/>
              </a:ext>
            </a:extLst>
          </p:cNvPr>
          <p:cNvSpPr/>
          <p:nvPr/>
        </p:nvSpPr>
        <p:spPr bwMode="white">
          <a:xfrm>
            <a:off x="2567608" y="4372290"/>
            <a:ext cx="2304256" cy="712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9CBC0D5-24D4-4B03-A94D-F1B52E0E686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58"/>
          <a:stretch/>
        </p:blipFill>
        <p:spPr>
          <a:xfrm>
            <a:off x="6312024" y="4236117"/>
            <a:ext cx="3605794" cy="2361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8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DB2A4-B6AE-3265-5AE2-C8D058D304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34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1E22F4-3A6D-49F6-616A-C98480A82F0C}"/>
              </a:ext>
            </a:extLst>
          </p:cNvPr>
          <p:cNvSpPr/>
          <p:nvPr/>
        </p:nvSpPr>
        <p:spPr bwMode="white">
          <a:xfrm>
            <a:off x="7896200" y="2387215"/>
            <a:ext cx="1440159" cy="609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6A5241C-E647-4E1A-8E74-ADB655DDBC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2"/>
          <a:stretch/>
        </p:blipFill>
        <p:spPr>
          <a:xfrm>
            <a:off x="2639616" y="3645024"/>
            <a:ext cx="7920880" cy="284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849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A7078C-31C3-A961-67EE-F9449FB218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7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262C5D-917F-4666-AFEF-28B21B443405}"/>
              </a:ext>
            </a:extLst>
          </p:cNvPr>
          <p:cNvSpPr/>
          <p:nvPr/>
        </p:nvSpPr>
        <p:spPr bwMode="white">
          <a:xfrm>
            <a:off x="1415480" y="3297281"/>
            <a:ext cx="792088" cy="70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3AB44E-547A-74F8-B081-9D7E1F450646}"/>
              </a:ext>
            </a:extLst>
          </p:cNvPr>
          <p:cNvSpPr/>
          <p:nvPr/>
        </p:nvSpPr>
        <p:spPr bwMode="white">
          <a:xfrm>
            <a:off x="3647729" y="4365105"/>
            <a:ext cx="100811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996DFDB-8F25-426B-ACD6-D9BEA68E36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52"/>
          <a:stretch/>
        </p:blipFill>
        <p:spPr>
          <a:xfrm>
            <a:off x="5735960" y="5301208"/>
            <a:ext cx="3888432" cy="1396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07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DA6029-A36F-16DA-A129-9644F22BE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5108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A6E2FA-C9D6-07DA-DE3B-D9936F849607}"/>
              </a:ext>
            </a:extLst>
          </p:cNvPr>
          <p:cNvSpPr/>
          <p:nvPr/>
        </p:nvSpPr>
        <p:spPr bwMode="white">
          <a:xfrm>
            <a:off x="7634357" y="1205484"/>
            <a:ext cx="618891" cy="56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0B451B-B724-9EE2-3C15-E2F903801C2A}"/>
              </a:ext>
            </a:extLst>
          </p:cNvPr>
          <p:cNvSpPr/>
          <p:nvPr/>
        </p:nvSpPr>
        <p:spPr bwMode="white">
          <a:xfrm>
            <a:off x="9138740" y="2131522"/>
            <a:ext cx="428463" cy="36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3E479B-ED41-D9B7-0887-7A1CD3671187}"/>
              </a:ext>
            </a:extLst>
          </p:cNvPr>
          <p:cNvSpPr/>
          <p:nvPr/>
        </p:nvSpPr>
        <p:spPr bwMode="white">
          <a:xfrm>
            <a:off x="4655840" y="2033589"/>
            <a:ext cx="864096" cy="57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295DC2D-63B3-474F-A9E2-759F664A713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/>
          <a:stretch/>
        </p:blipFill>
        <p:spPr>
          <a:xfrm>
            <a:off x="911424" y="3473760"/>
            <a:ext cx="10488528" cy="339372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97C186-585D-4D1E-A3F8-325CE107A15A}"/>
              </a:ext>
            </a:extLst>
          </p:cNvPr>
          <p:cNvSpPr/>
          <p:nvPr/>
        </p:nvSpPr>
        <p:spPr bwMode="white">
          <a:xfrm>
            <a:off x="7195554" y="3683484"/>
            <a:ext cx="2170881" cy="4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136B5C-A152-4431-BCA0-29FD023B24F5}"/>
              </a:ext>
            </a:extLst>
          </p:cNvPr>
          <p:cNvSpPr/>
          <p:nvPr/>
        </p:nvSpPr>
        <p:spPr bwMode="white">
          <a:xfrm>
            <a:off x="2549106" y="4512849"/>
            <a:ext cx="1532947" cy="40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C8E530-9B6F-4116-8600-75374774A499}"/>
              </a:ext>
            </a:extLst>
          </p:cNvPr>
          <p:cNvSpPr/>
          <p:nvPr/>
        </p:nvSpPr>
        <p:spPr bwMode="white">
          <a:xfrm>
            <a:off x="8414295" y="5351746"/>
            <a:ext cx="1561511" cy="38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9AAF20-7BFA-42D1-9524-7678AD551448}"/>
              </a:ext>
            </a:extLst>
          </p:cNvPr>
          <p:cNvSpPr/>
          <p:nvPr/>
        </p:nvSpPr>
        <p:spPr bwMode="white">
          <a:xfrm>
            <a:off x="2903008" y="6057699"/>
            <a:ext cx="1728192" cy="62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765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C7DA17-DB69-D6FA-9AE6-2353BE49D4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77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9B158A-6C47-B054-6999-5853D5621422}"/>
              </a:ext>
            </a:extLst>
          </p:cNvPr>
          <p:cNvSpPr/>
          <p:nvPr/>
        </p:nvSpPr>
        <p:spPr bwMode="white">
          <a:xfrm>
            <a:off x="5158790" y="2167620"/>
            <a:ext cx="390377" cy="50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0211FD-3EE6-0C78-CC8A-C10B4DAE15A8}"/>
              </a:ext>
            </a:extLst>
          </p:cNvPr>
          <p:cNvSpPr/>
          <p:nvPr/>
        </p:nvSpPr>
        <p:spPr bwMode="white">
          <a:xfrm>
            <a:off x="4092392" y="3063583"/>
            <a:ext cx="523677" cy="352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25A7F7-18A5-6874-24EA-AF8E6E002700}"/>
              </a:ext>
            </a:extLst>
          </p:cNvPr>
          <p:cNvSpPr/>
          <p:nvPr/>
        </p:nvSpPr>
        <p:spPr bwMode="white">
          <a:xfrm>
            <a:off x="9110176" y="2987331"/>
            <a:ext cx="390377" cy="51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A74624-22E2-BB7D-D286-5249DE6F3CC2}"/>
              </a:ext>
            </a:extLst>
          </p:cNvPr>
          <p:cNvSpPr/>
          <p:nvPr/>
        </p:nvSpPr>
        <p:spPr bwMode="white">
          <a:xfrm>
            <a:off x="4223792" y="4428500"/>
            <a:ext cx="1584176" cy="728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0487A4-BBE7-D214-0D2D-1C1403495C5F}"/>
              </a:ext>
            </a:extLst>
          </p:cNvPr>
          <p:cNvSpPr/>
          <p:nvPr/>
        </p:nvSpPr>
        <p:spPr bwMode="white">
          <a:xfrm>
            <a:off x="3949572" y="5471466"/>
            <a:ext cx="1354340" cy="54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56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B6F4A-05AE-E878-D8C7-E49378708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88"/>
            <a:ext cx="11340000" cy="238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290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FA56C-EED0-CEBB-C5F8-74D6D98B9D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40"/>
          <a:stretch/>
        </p:blipFill>
        <p:spPr>
          <a:xfrm>
            <a:off x="360000" y="1224000"/>
            <a:ext cx="11269850" cy="1628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14A909-D002-327B-9B73-7376EF2D66DF}"/>
              </a:ext>
            </a:extLst>
          </p:cNvPr>
          <p:cNvSpPr/>
          <p:nvPr/>
        </p:nvSpPr>
        <p:spPr bwMode="white">
          <a:xfrm>
            <a:off x="10056440" y="2060848"/>
            <a:ext cx="864095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E7A13B3-0A5B-44B5-A282-3FF5274D55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97" t="55983" r="17795"/>
          <a:stretch/>
        </p:blipFill>
        <p:spPr>
          <a:xfrm>
            <a:off x="3071664" y="4315140"/>
            <a:ext cx="3096344" cy="2266609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0D299245-35D8-4AE9-A061-F47FE19C96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6" r="72105"/>
          <a:stretch/>
        </p:blipFill>
        <p:spPr>
          <a:xfrm>
            <a:off x="360000" y="2924944"/>
            <a:ext cx="2758768" cy="365680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87E65E76-A40C-466D-8A59-79CE11CD97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2" t="18001" r="20843"/>
          <a:stretch/>
        </p:blipFill>
        <p:spPr>
          <a:xfrm>
            <a:off x="8616280" y="3524120"/>
            <a:ext cx="3222725" cy="3057573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A74D5A9-A4B5-4DB3-8A80-8216997332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8"/>
          <a:stretch/>
        </p:blipFill>
        <p:spPr>
          <a:xfrm>
            <a:off x="6384032" y="2852935"/>
            <a:ext cx="2000479" cy="3728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7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BE5E3-F387-FA9D-97B9-3106937D2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A9FE68-C694-D8EA-0254-A22AA04ACDEB}"/>
              </a:ext>
            </a:extLst>
          </p:cNvPr>
          <p:cNvSpPr/>
          <p:nvPr/>
        </p:nvSpPr>
        <p:spPr bwMode="white">
          <a:xfrm>
            <a:off x="4092392" y="2329656"/>
            <a:ext cx="866448" cy="390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BA424-FF25-DDAA-6131-25A3EED1B43D}"/>
              </a:ext>
            </a:extLst>
          </p:cNvPr>
          <p:cNvSpPr/>
          <p:nvPr/>
        </p:nvSpPr>
        <p:spPr bwMode="white">
          <a:xfrm>
            <a:off x="7443929" y="2291530"/>
            <a:ext cx="1590075" cy="428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E8767A-EAB4-37BB-A6D7-C5C503B27741}"/>
              </a:ext>
            </a:extLst>
          </p:cNvPr>
          <p:cNvSpPr/>
          <p:nvPr/>
        </p:nvSpPr>
        <p:spPr bwMode="white">
          <a:xfrm>
            <a:off x="4958840" y="3068960"/>
            <a:ext cx="20012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A602CB-6575-83AF-69E7-A95AEBFD065E}"/>
              </a:ext>
            </a:extLst>
          </p:cNvPr>
          <p:cNvSpPr/>
          <p:nvPr/>
        </p:nvSpPr>
        <p:spPr bwMode="white">
          <a:xfrm>
            <a:off x="9034004" y="3068960"/>
            <a:ext cx="87842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2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362F4B-0960-FDB7-E2A1-969B31D520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59"/>
          <a:stretch/>
        </p:blipFill>
        <p:spPr>
          <a:xfrm>
            <a:off x="360000" y="1224000"/>
            <a:ext cx="11064592" cy="19648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C206A-8A25-D507-8AF2-2A6E0FC1A76B}"/>
              </a:ext>
            </a:extLst>
          </p:cNvPr>
          <p:cNvSpPr/>
          <p:nvPr/>
        </p:nvSpPr>
        <p:spPr bwMode="white">
          <a:xfrm>
            <a:off x="9984432" y="2267958"/>
            <a:ext cx="864096" cy="801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049E87-95B1-41B4-9B77-80F42A4280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53" r="13715"/>
          <a:stretch/>
        </p:blipFill>
        <p:spPr>
          <a:xfrm>
            <a:off x="8832304" y="3813845"/>
            <a:ext cx="2816810" cy="2567483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47FB109-8EB0-4BD6-81E7-D31BBB0615C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82" t="28987"/>
          <a:stretch/>
        </p:blipFill>
        <p:spPr>
          <a:xfrm>
            <a:off x="3143672" y="3472167"/>
            <a:ext cx="3551630" cy="2865112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3839CB92-E59E-47EA-B093-4375676EA3B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87" r="59147"/>
          <a:stretch/>
        </p:blipFill>
        <p:spPr>
          <a:xfrm>
            <a:off x="359999" y="3465706"/>
            <a:ext cx="2918327" cy="2865112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C05E4F4-E5EB-4EB6-93EC-4D764C17B0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77"/>
          <a:stretch/>
        </p:blipFill>
        <p:spPr>
          <a:xfrm>
            <a:off x="6528048" y="3813845"/>
            <a:ext cx="2244741" cy="256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3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4123D-0145-0A74-0300-9AE40046A1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788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5E726-54CC-D157-2002-01F68E7AC307}"/>
              </a:ext>
            </a:extLst>
          </p:cNvPr>
          <p:cNvSpPr/>
          <p:nvPr/>
        </p:nvSpPr>
        <p:spPr bwMode="white">
          <a:xfrm>
            <a:off x="8681712" y="1452888"/>
            <a:ext cx="856926" cy="4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750317-7574-72D9-983F-711357B1E50C}"/>
              </a:ext>
            </a:extLst>
          </p:cNvPr>
          <p:cNvSpPr/>
          <p:nvPr/>
        </p:nvSpPr>
        <p:spPr bwMode="white">
          <a:xfrm>
            <a:off x="5349219" y="2406589"/>
            <a:ext cx="1171133" cy="41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6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2025-06-21T16:35:14Z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