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2" r:id="rId4"/>
    <p:sldId id="351" r:id="rId5"/>
    <p:sldId id="350" r:id="rId6"/>
    <p:sldId id="349" r:id="rId7"/>
    <p:sldId id="348" r:id="rId8"/>
    <p:sldId id="347" r:id="rId9"/>
    <p:sldId id="345" r:id="rId10"/>
    <p:sldId id="344" r:id="rId11"/>
    <p:sldId id="343" r:id="rId12"/>
    <p:sldId id="342" r:id="rId13"/>
    <p:sldId id="341" r:id="rId14"/>
    <p:sldId id="340" r:id="rId15"/>
    <p:sldId id="338" r:id="rId16"/>
    <p:sldId id="337" r:id="rId17"/>
    <p:sldId id="335" r:id="rId18"/>
    <p:sldId id="334" r:id="rId19"/>
    <p:sldId id="333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7B80C84-CDE0-401C-985E-355952140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3115398"/>
            <a:ext cx="11809312" cy="6272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74A6C-D32A-E0A7-6F6F-279594D36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8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652FD-38DE-2AE8-5365-B80263F0692E}"/>
              </a:ext>
            </a:extLst>
          </p:cNvPr>
          <p:cNvSpPr/>
          <p:nvPr/>
        </p:nvSpPr>
        <p:spPr bwMode="white">
          <a:xfrm>
            <a:off x="10200456" y="3717032"/>
            <a:ext cx="79208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695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ED2CE-2568-1BF9-9C09-19B4E2007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0190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2916C-024C-7ADE-4CE4-AB676CF88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8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D39C8-A590-F2C5-E1D0-2D9F0155AA3A}"/>
              </a:ext>
            </a:extLst>
          </p:cNvPr>
          <p:cNvSpPr/>
          <p:nvPr/>
        </p:nvSpPr>
        <p:spPr bwMode="white">
          <a:xfrm>
            <a:off x="969370" y="1623976"/>
            <a:ext cx="580806" cy="40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AF375C-1FE6-DD37-8C77-38E300EEE1F8}"/>
              </a:ext>
            </a:extLst>
          </p:cNvPr>
          <p:cNvSpPr/>
          <p:nvPr/>
        </p:nvSpPr>
        <p:spPr bwMode="white">
          <a:xfrm>
            <a:off x="1847528" y="3768424"/>
            <a:ext cx="648072" cy="66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90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01138-4DA4-DE78-63AF-20AFD2C5EB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8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E28232-B141-4B6B-9612-79587F8D27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3" r="63388" b="24000"/>
          <a:stretch/>
        </p:blipFill>
        <p:spPr>
          <a:xfrm>
            <a:off x="5303912" y="4725144"/>
            <a:ext cx="2520280" cy="192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154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A18EA-F260-6EE4-E9FD-D19D5FDC95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DB3D00-3543-13E3-5816-F54F059749A8}"/>
              </a:ext>
            </a:extLst>
          </p:cNvPr>
          <p:cNvSpPr/>
          <p:nvPr/>
        </p:nvSpPr>
        <p:spPr bwMode="white">
          <a:xfrm>
            <a:off x="6149017" y="1567264"/>
            <a:ext cx="333249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075BDD-0ED8-BC07-683E-5A89229B8DFC}"/>
              </a:ext>
            </a:extLst>
          </p:cNvPr>
          <p:cNvSpPr/>
          <p:nvPr/>
        </p:nvSpPr>
        <p:spPr bwMode="white">
          <a:xfrm>
            <a:off x="5615818" y="3922443"/>
            <a:ext cx="361813" cy="400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454F1BB-78CF-451F-A6CB-05545290D1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23" r="63388" b="24000"/>
          <a:stretch/>
        </p:blipFill>
        <p:spPr>
          <a:xfrm>
            <a:off x="5303912" y="4725144"/>
            <a:ext cx="2520280" cy="1923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68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87EFF-32CD-A216-F73B-3A31DB4FD8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036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38DEE8-C0CF-0452-BBFF-B5A56AE5A383}"/>
              </a:ext>
            </a:extLst>
          </p:cNvPr>
          <p:cNvSpPr/>
          <p:nvPr/>
        </p:nvSpPr>
        <p:spPr bwMode="white">
          <a:xfrm>
            <a:off x="5303912" y="3584672"/>
            <a:ext cx="1512167" cy="70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380FB9-DB18-1134-904E-BABD3B949552}"/>
              </a:ext>
            </a:extLst>
          </p:cNvPr>
          <p:cNvSpPr/>
          <p:nvPr/>
        </p:nvSpPr>
        <p:spPr bwMode="white">
          <a:xfrm>
            <a:off x="4511824" y="4706102"/>
            <a:ext cx="2016224" cy="73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C503DB41-8977-424E-A7CC-3239D3FE15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22114" b="23999"/>
          <a:stretch/>
        </p:blipFill>
        <p:spPr>
          <a:xfrm>
            <a:off x="8284103" y="4509013"/>
            <a:ext cx="2360034" cy="224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4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AD535-C400-9D78-43CD-9755AE192A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3018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0B6185-F9D9-47FD-81BF-CC87789227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/>
        </p:blipFill>
        <p:spPr>
          <a:xfrm>
            <a:off x="8904312" y="5301208"/>
            <a:ext cx="1440160" cy="136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955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42CD8-33C2-BFA2-C43D-D27C4F545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F85E66-6F0B-A128-2899-7D0912493C75}"/>
              </a:ext>
            </a:extLst>
          </p:cNvPr>
          <p:cNvSpPr/>
          <p:nvPr/>
        </p:nvSpPr>
        <p:spPr bwMode="white">
          <a:xfrm>
            <a:off x="9995667" y="2520264"/>
            <a:ext cx="495113" cy="4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46FB91-8E95-ED1E-3BAC-A3F352A1A740}"/>
              </a:ext>
            </a:extLst>
          </p:cNvPr>
          <p:cNvSpPr/>
          <p:nvPr/>
        </p:nvSpPr>
        <p:spPr bwMode="white">
          <a:xfrm>
            <a:off x="321914" y="3673559"/>
            <a:ext cx="647455" cy="4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E3CFDA-D548-CB48-9BDB-5BFC77B34BEE}"/>
              </a:ext>
            </a:extLst>
          </p:cNvPr>
          <p:cNvSpPr/>
          <p:nvPr/>
        </p:nvSpPr>
        <p:spPr bwMode="white">
          <a:xfrm>
            <a:off x="4799856" y="3429001"/>
            <a:ext cx="3528392" cy="74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F36BFF7-3196-46D8-8F4F-8ED71A8BF1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/>
        </p:blipFill>
        <p:spPr>
          <a:xfrm>
            <a:off x="6384032" y="4557117"/>
            <a:ext cx="2268252" cy="2153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3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CD845-EEFB-B277-9220-A16816049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81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4699619-7C1A-41B6-85E2-DE9CFC0161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/>
        </p:blipFill>
        <p:spPr>
          <a:xfrm>
            <a:off x="6384032" y="5343413"/>
            <a:ext cx="1440160" cy="136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1426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F08816-C034-5EF7-2BBD-F57E4EEC9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388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B7E7C-71EB-4FF9-5AC9-F246F0E5F8F2}"/>
              </a:ext>
            </a:extLst>
          </p:cNvPr>
          <p:cNvSpPr/>
          <p:nvPr/>
        </p:nvSpPr>
        <p:spPr bwMode="white">
          <a:xfrm>
            <a:off x="1415480" y="1202654"/>
            <a:ext cx="2121954" cy="68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57CE61-9C07-4AEB-4929-E13300135200}"/>
              </a:ext>
            </a:extLst>
          </p:cNvPr>
          <p:cNvSpPr/>
          <p:nvPr/>
        </p:nvSpPr>
        <p:spPr bwMode="white">
          <a:xfrm>
            <a:off x="8081863" y="3567166"/>
            <a:ext cx="2342267" cy="54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98B892-E0CC-DAC8-E8DA-BFA414E9726B}"/>
              </a:ext>
            </a:extLst>
          </p:cNvPr>
          <p:cNvSpPr/>
          <p:nvPr/>
        </p:nvSpPr>
        <p:spPr bwMode="white">
          <a:xfrm>
            <a:off x="911424" y="4614278"/>
            <a:ext cx="3384376" cy="68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1133DEA-F55F-4D93-B6E6-B146FDEF86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708"/>
          <a:stretch/>
        </p:blipFill>
        <p:spPr>
          <a:xfrm>
            <a:off x="1259135" y="5734182"/>
            <a:ext cx="1847568" cy="791162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849C8E9A-5370-4C28-9D4A-2F2FC39FEBE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70" r="66563" b="12194"/>
          <a:stretch/>
        </p:blipFill>
        <p:spPr>
          <a:xfrm>
            <a:off x="6384032" y="5343413"/>
            <a:ext cx="1440160" cy="1367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4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D80F6C-BE6D-09A8-2C3F-C094CE0504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6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4980F2-7C9B-9E72-6A26-5BA8363A98E4}"/>
              </a:ext>
            </a:extLst>
          </p:cNvPr>
          <p:cNvSpPr/>
          <p:nvPr/>
        </p:nvSpPr>
        <p:spPr bwMode="white">
          <a:xfrm>
            <a:off x="10128448" y="580526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66C91-CBB9-4A24-C023-10FDCE2C0C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5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4949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609BE-F2D2-48D2-E5A1-91D6F5C2B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6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B8F82-3FB5-C9AE-0BEF-616896155AE6}"/>
              </a:ext>
            </a:extLst>
          </p:cNvPr>
          <p:cNvSpPr/>
          <p:nvPr/>
        </p:nvSpPr>
        <p:spPr bwMode="white">
          <a:xfrm>
            <a:off x="983432" y="2204864"/>
            <a:ext cx="3528392" cy="107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C46B318-0371-42EE-87C2-7EFFBEF4CB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13223"/>
          <a:stretch/>
        </p:blipFill>
        <p:spPr>
          <a:xfrm>
            <a:off x="5953556" y="2494829"/>
            <a:ext cx="4392488" cy="397675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DD81888-DD54-4624-B896-CE2F551157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985" y="2596933"/>
            <a:ext cx="4392488" cy="3882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221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4047B-6401-36D1-8C52-9EEA01A612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84CB5D-945D-7656-4F87-A47EE40B3162}"/>
              </a:ext>
            </a:extLst>
          </p:cNvPr>
          <p:cNvSpPr/>
          <p:nvPr/>
        </p:nvSpPr>
        <p:spPr bwMode="white">
          <a:xfrm>
            <a:off x="1854860" y="3429001"/>
            <a:ext cx="8849651" cy="72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560391-A782-CC0D-2F64-B2B06872A727}"/>
              </a:ext>
            </a:extLst>
          </p:cNvPr>
          <p:cNvSpPr/>
          <p:nvPr/>
        </p:nvSpPr>
        <p:spPr bwMode="white">
          <a:xfrm>
            <a:off x="321914" y="4563243"/>
            <a:ext cx="6926214" cy="72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FB882ADA-AE42-43F8-954F-E22DE1B3BD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3" r="13223"/>
          <a:stretch/>
        </p:blipFill>
        <p:spPr>
          <a:xfrm>
            <a:off x="8237855" y="4437112"/>
            <a:ext cx="2518708" cy="2280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754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70AEF093-9F5E-49C4-B487-6CE246C71E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098"/>
          <a:stretch/>
        </p:blipFill>
        <p:spPr>
          <a:xfrm>
            <a:off x="360000" y="1224000"/>
            <a:ext cx="11340000" cy="42932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AF8364-24F1-418E-9F9F-8D47B5160A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/>
        </p:blipFill>
        <p:spPr>
          <a:xfrm>
            <a:off x="5195900" y="5385352"/>
            <a:ext cx="1800200" cy="135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3177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D4B430-3844-12B0-A444-191FC5162B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484"/>
          <a:stretch/>
        </p:blipFill>
        <p:spPr>
          <a:xfrm>
            <a:off x="360000" y="3505635"/>
            <a:ext cx="5736000" cy="2947701"/>
          </a:xfrm>
          <a:prstGeom prst="rect">
            <a:avLst/>
          </a:prstGeom>
        </p:spPr>
      </p:pic>
      <p:pic>
        <p:nvPicPr>
          <p:cNvPr id="21" name="img_16777215">
            <a:extLst>
              <a:ext uri="{FF2B5EF4-FFF2-40B4-BE49-F238E27FC236}">
                <a16:creationId xmlns:a16="http://schemas.microsoft.com/office/drawing/2014/main" id="{910F96B1-ECE4-4592-B7DC-27BB1B222B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69146"/>
          <a:stretch/>
        </p:blipFill>
        <p:spPr>
          <a:xfrm>
            <a:off x="360000" y="1161006"/>
            <a:ext cx="10428536" cy="1979962"/>
          </a:xfrm>
          <a:prstGeom prst="rect">
            <a:avLst/>
          </a:prstGeom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D39EC7CF-CA6C-4837-A59A-53C7B40AA1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/>
        </p:blipFill>
        <p:spPr>
          <a:xfrm>
            <a:off x="6651864" y="2348880"/>
            <a:ext cx="4104456" cy="3091717"/>
          </a:xfrm>
          <a:prstGeom prst="rect">
            <a:avLst/>
          </a:prstGeom>
        </p:spPr>
      </p:pic>
      <p:pic>
        <p:nvPicPr>
          <p:cNvPr id="24" name="img_16777215">
            <a:extLst>
              <a:ext uri="{FF2B5EF4-FFF2-40B4-BE49-F238E27FC236}">
                <a16:creationId xmlns:a16="http://schemas.microsoft.com/office/drawing/2014/main" id="{47B77D60-EA45-4259-A746-A399395377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17" r="78627"/>
          <a:stretch/>
        </p:blipFill>
        <p:spPr>
          <a:xfrm>
            <a:off x="6096000" y="5805264"/>
            <a:ext cx="2423632" cy="648072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22C2C5-72A6-437D-B92D-0D736D5067EB}"/>
              </a:ext>
            </a:extLst>
          </p:cNvPr>
          <p:cNvSpPr/>
          <p:nvPr/>
        </p:nvSpPr>
        <p:spPr bwMode="white">
          <a:xfrm>
            <a:off x="291884" y="3620045"/>
            <a:ext cx="6020139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D087F75-1175-4052-818D-C3ED97B6E39C}"/>
              </a:ext>
            </a:extLst>
          </p:cNvPr>
          <p:cNvSpPr/>
          <p:nvPr/>
        </p:nvSpPr>
        <p:spPr bwMode="white">
          <a:xfrm>
            <a:off x="321864" y="4653136"/>
            <a:ext cx="2029719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382DBD4-4CD4-4C92-9E31-877F586919FD}"/>
              </a:ext>
            </a:extLst>
          </p:cNvPr>
          <p:cNvSpPr/>
          <p:nvPr/>
        </p:nvSpPr>
        <p:spPr bwMode="white">
          <a:xfrm>
            <a:off x="2351582" y="4774487"/>
            <a:ext cx="3812533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D54B667-E578-43BA-B0FF-F94AEE35FD25}"/>
              </a:ext>
            </a:extLst>
          </p:cNvPr>
          <p:cNvSpPr/>
          <p:nvPr/>
        </p:nvSpPr>
        <p:spPr bwMode="white">
          <a:xfrm>
            <a:off x="143977" y="5782599"/>
            <a:ext cx="1559535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42A952C-900F-42DC-BC19-4815FDD0A3FA}"/>
              </a:ext>
            </a:extLst>
          </p:cNvPr>
          <p:cNvSpPr/>
          <p:nvPr/>
        </p:nvSpPr>
        <p:spPr bwMode="white">
          <a:xfrm>
            <a:off x="1762490" y="5830242"/>
            <a:ext cx="7357845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2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85F6E3-AAA9-EF4A-F5CA-75C5A4E912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0697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EC7C4C86-8F1F-4D6F-92F8-FDE8E944DE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/>
        </p:blipFill>
        <p:spPr>
          <a:xfrm>
            <a:off x="6816080" y="2348880"/>
            <a:ext cx="4104456" cy="3091717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B61B3B5-77FD-427C-95A0-B629C745B4ED}"/>
              </a:ext>
            </a:extLst>
          </p:cNvPr>
          <p:cNvSpPr/>
          <p:nvPr/>
        </p:nvSpPr>
        <p:spPr bwMode="white">
          <a:xfrm>
            <a:off x="10006518" y="1383951"/>
            <a:ext cx="1669630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892D46-2231-46B0-9A26-30179D0DD023}"/>
              </a:ext>
            </a:extLst>
          </p:cNvPr>
          <p:cNvSpPr/>
          <p:nvPr/>
        </p:nvSpPr>
        <p:spPr bwMode="white">
          <a:xfrm>
            <a:off x="263352" y="2348880"/>
            <a:ext cx="2664296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930469E-CB3C-455F-9FF6-CE1C6B465844}"/>
              </a:ext>
            </a:extLst>
          </p:cNvPr>
          <p:cNvSpPr/>
          <p:nvPr/>
        </p:nvSpPr>
        <p:spPr bwMode="white">
          <a:xfrm>
            <a:off x="2927647" y="2697587"/>
            <a:ext cx="2448273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652E0C4-40F6-46C8-8563-7333EC71BFA7}"/>
              </a:ext>
            </a:extLst>
          </p:cNvPr>
          <p:cNvSpPr/>
          <p:nvPr/>
        </p:nvSpPr>
        <p:spPr bwMode="white">
          <a:xfrm>
            <a:off x="263352" y="4010496"/>
            <a:ext cx="6552728" cy="83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40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E5D48-F559-71ED-C747-BE369E2BE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04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FBE76-72DC-D195-A542-8EC011E889E9}"/>
              </a:ext>
            </a:extLst>
          </p:cNvPr>
          <p:cNvSpPr/>
          <p:nvPr/>
        </p:nvSpPr>
        <p:spPr bwMode="white">
          <a:xfrm>
            <a:off x="1199456" y="2420888"/>
            <a:ext cx="4896544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A6076B23-D626-4CF7-99D2-5EC0774EBE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10048" b="21843"/>
          <a:stretch/>
        </p:blipFill>
        <p:spPr>
          <a:xfrm>
            <a:off x="8316486" y="1988840"/>
            <a:ext cx="3548592" cy="2673008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AABAB24-E038-4B5D-AEF3-72E64256F423}"/>
              </a:ext>
            </a:extLst>
          </p:cNvPr>
          <p:cNvSpPr/>
          <p:nvPr/>
        </p:nvSpPr>
        <p:spPr bwMode="white">
          <a:xfrm>
            <a:off x="191946" y="3524232"/>
            <a:ext cx="7488230" cy="670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9982827-6F52-4613-9976-2D4859E5464F}"/>
              </a:ext>
            </a:extLst>
          </p:cNvPr>
          <p:cNvSpPr/>
          <p:nvPr/>
        </p:nvSpPr>
        <p:spPr bwMode="white">
          <a:xfrm>
            <a:off x="191946" y="4581128"/>
            <a:ext cx="9864494" cy="123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03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21374-BC04-2634-1D2B-9C60A8440F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7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73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676F4-3574-F1AD-CBFE-0567ACEDA6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9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BB357-E873-482D-B265-AFABB488A0D6}"/>
              </a:ext>
            </a:extLst>
          </p:cNvPr>
          <p:cNvSpPr/>
          <p:nvPr/>
        </p:nvSpPr>
        <p:spPr bwMode="white">
          <a:xfrm>
            <a:off x="10347959" y="3443288"/>
            <a:ext cx="380856" cy="42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1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72672D-C700-EBA7-AE7C-8B000BC22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0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489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51E0A-F63C-28E3-BE4A-CDF9354678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515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CF6AA-B954-4CDC-1DC7-5162AE85B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94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7A7B2-445C-E304-8E94-96980A406A9E}"/>
              </a:ext>
            </a:extLst>
          </p:cNvPr>
          <p:cNvSpPr/>
          <p:nvPr/>
        </p:nvSpPr>
        <p:spPr bwMode="white">
          <a:xfrm>
            <a:off x="9767153" y="1586213"/>
            <a:ext cx="361812" cy="409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6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804DB-A84F-A1A9-E322-0F3AACF7E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54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E388E4-9179-53AB-3958-BC68FEAE959E}"/>
              </a:ext>
            </a:extLst>
          </p:cNvPr>
          <p:cNvSpPr/>
          <p:nvPr/>
        </p:nvSpPr>
        <p:spPr bwMode="white">
          <a:xfrm>
            <a:off x="10128448" y="3429000"/>
            <a:ext cx="8640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24382A2-4804-42F9-8262-AC942339AA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r="7509" b="16543"/>
          <a:stretch/>
        </p:blipFill>
        <p:spPr>
          <a:xfrm>
            <a:off x="6359053" y="3573016"/>
            <a:ext cx="3168352" cy="314529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41A81F1-1679-48AC-9E6D-4CE25190C9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28" r="85613"/>
          <a:stretch/>
        </p:blipFill>
        <p:spPr>
          <a:xfrm>
            <a:off x="3672368" y="5805263"/>
            <a:ext cx="1631544" cy="76484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1AFB900-220D-4619-A19D-F7184F41D9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3" b="82828"/>
          <a:stretch/>
        </p:blipFill>
        <p:spPr>
          <a:xfrm>
            <a:off x="983432" y="4653136"/>
            <a:ext cx="1631544" cy="76484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4839EF1-F302-4835-8F8E-CF887D0C43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90" r="85613" b="54338"/>
          <a:stretch/>
        </p:blipFill>
        <p:spPr>
          <a:xfrm>
            <a:off x="3625000" y="4769903"/>
            <a:ext cx="1631544" cy="76484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8D908C2-7B66-441E-844D-B912925F07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357" r="85613" b="28471"/>
          <a:stretch/>
        </p:blipFill>
        <p:spPr>
          <a:xfrm>
            <a:off x="983432" y="5922031"/>
            <a:ext cx="1631544" cy="76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887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5B9F8-2BE2-56A2-EE4C-3EFA2F0FD6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836712"/>
            <a:ext cx="966347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07E97-E218-CF68-2BA5-964FE7CA82AA}"/>
              </a:ext>
            </a:extLst>
          </p:cNvPr>
          <p:cNvSpPr/>
          <p:nvPr/>
        </p:nvSpPr>
        <p:spPr bwMode="white">
          <a:xfrm>
            <a:off x="9696400" y="3789040"/>
            <a:ext cx="79364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96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2025-06-20T13:02:25Z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