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9400" y="2952750"/>
            <a:ext cx="655320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609725"/>
            <a:ext cx="1050607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5359" y="2216726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590675"/>
            <a:ext cx="10487025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2305" y="2170543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585595"/>
            <a:ext cx="1053465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2995" y="3426688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257300"/>
            <a:ext cx="10448925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860800"/>
            <a:ext cx="616267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3832" y="2466107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19220" y="1771650"/>
            <a:ext cx="435292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66825"/>
            <a:ext cx="10506075" cy="4324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79251" y="1893452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3470" y="1790700"/>
            <a:ext cx="492442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315720"/>
            <a:ext cx="105727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37869" y="1828798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8305" y="2475343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4196" y="3094180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2160" y="4331852"/>
            <a:ext cx="1112385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4487" y="4978398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8451" y="5606471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938020"/>
            <a:ext cx="10534650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7141" y="3648362"/>
            <a:ext cx="899950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45505" y="3648362"/>
            <a:ext cx="899950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8570" y="4267200"/>
            <a:ext cx="658495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857375"/>
            <a:ext cx="10439400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7795" y="3629889"/>
            <a:ext cx="3061260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8887" y="4359562"/>
            <a:ext cx="91842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56995"/>
            <a:ext cx="104870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3832" y="2493816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917065"/>
            <a:ext cx="1046797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538095"/>
            <a:ext cx="9934575" cy="1781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7577" y="3047998"/>
            <a:ext cx="1906714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48715" y="3676015"/>
            <a:ext cx="1344930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928495"/>
            <a:ext cx="10534650" cy="3000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1781175"/>
            <a:ext cx="768667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3396" y="1847271"/>
            <a:ext cx="254402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5160" y="1579419"/>
            <a:ext cx="4631278" cy="3490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595120"/>
            <a:ext cx="10487025" cy="3667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8233" y="2900216"/>
            <a:ext cx="254402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264" y="2761673"/>
            <a:ext cx="3569929" cy="25154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115" y="944245"/>
            <a:ext cx="9978390" cy="57238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7687" y="3121889"/>
            <a:ext cx="1685040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34845" y="3712845"/>
            <a:ext cx="1390650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295" y="4285615"/>
            <a:ext cx="816610" cy="541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4845" y="4895215"/>
            <a:ext cx="5712460" cy="526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84997" y="6049817"/>
            <a:ext cx="81682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bldLvl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67460"/>
            <a:ext cx="1050607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296670"/>
            <a:ext cx="994410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32270" y="1228434"/>
            <a:ext cx="1047730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9433" y="1874979"/>
            <a:ext cx="2036022" cy="51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9047616" y="2503051"/>
            <a:ext cx="1047730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880870"/>
            <a:ext cx="100298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4670" y="2447633"/>
            <a:ext cx="885319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60342" y="3075706"/>
            <a:ext cx="885319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86233" y="3749960"/>
            <a:ext cx="8132022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283335"/>
            <a:ext cx="10458450" cy="529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212215"/>
            <a:ext cx="9991725" cy="5581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15615" y="1043707"/>
            <a:ext cx="110134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52342" y="1699489"/>
            <a:ext cx="2017549" cy="52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2233" y="2946398"/>
            <a:ext cx="110134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64415" y="4276434"/>
            <a:ext cx="147260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6087" y="4932216"/>
            <a:ext cx="1101343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33869" y="5578761"/>
            <a:ext cx="3550786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952625"/>
            <a:ext cx="10477500" cy="295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7650" y="3112652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581150"/>
            <a:ext cx="1058227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890395"/>
            <a:ext cx="999172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325880"/>
            <a:ext cx="9963150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5942" y="1293089"/>
            <a:ext cx="10431876" cy="12192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8161" y="2660070"/>
            <a:ext cx="10431876" cy="1856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4197" y="4729017"/>
            <a:ext cx="10431876" cy="1948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2209800"/>
            <a:ext cx="10525125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277620"/>
            <a:ext cx="9991725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3432" y="3177307"/>
            <a:ext cx="5822931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5578" y="3851563"/>
            <a:ext cx="10598131" cy="2364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1957070"/>
            <a:ext cx="10048875" cy="2943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6706" y="1976579"/>
            <a:ext cx="10293330" cy="1708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215" y="3897744"/>
            <a:ext cx="8547658" cy="951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226185"/>
            <a:ext cx="10401300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6959" y="1182252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661795"/>
            <a:ext cx="105727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2304" y="1671779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614170"/>
            <a:ext cx="104870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6886" y="2152071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1445" y="2266950"/>
            <a:ext cx="6848475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609725"/>
            <a:ext cx="105251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8414" y="2225961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933575"/>
            <a:ext cx="104584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3832" y="1939634"/>
            <a:ext cx="576677" cy="5264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2025-06-04T07:24:34Z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