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53" r:id="rId4"/>
    <p:sldId id="352" r:id="rId5"/>
    <p:sldId id="351" r:id="rId6"/>
    <p:sldId id="350" r:id="rId7"/>
    <p:sldId id="349" r:id="rId8"/>
    <p:sldId id="348" r:id="rId9"/>
    <p:sldId id="347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6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6" r:id="rId27"/>
    <p:sldId id="325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12" autoAdjust="0"/>
    <p:restoredTop sz="94660"/>
  </p:normalViewPr>
  <p:slideViewPr>
    <p:cSldViewPr showGuides="1">
      <p:cViewPr varScale="1">
        <p:scale>
          <a:sx n="64" d="100"/>
          <a:sy n="64" d="100"/>
        </p:scale>
        <p:origin x="444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2025/6/20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2025/6/20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80C49EB-820F-47A0-870F-9B722EF1C5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3176587"/>
            <a:ext cx="11668125" cy="504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359807-8814-4C63-1B06-1046BF3ECB9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664"/>
          <a:stretch/>
        </p:blipFill>
        <p:spPr>
          <a:xfrm>
            <a:off x="360000" y="1224000"/>
            <a:ext cx="11340000" cy="292508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22AA55E5-911E-4E5D-ABB4-32DD4DE7F2C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62" t="6310" r="10684" b="21333"/>
          <a:stretch/>
        </p:blipFill>
        <p:spPr>
          <a:xfrm>
            <a:off x="4583832" y="4369050"/>
            <a:ext cx="3168352" cy="2300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6175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>
            <a:extLst>
              <a:ext uri="{FF2B5EF4-FFF2-40B4-BE49-F238E27FC236}">
                <a16:creationId xmlns:a16="http://schemas.microsoft.com/office/drawing/2014/main" id="{05F5A9F8-2E57-4B97-91B9-FAA077BE0C2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847"/>
          <a:stretch/>
        </p:blipFill>
        <p:spPr>
          <a:xfrm>
            <a:off x="360000" y="2564904"/>
            <a:ext cx="11340000" cy="1916969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8A32A01F-576D-4A0E-AE6F-C244602EF10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297" r="72278" b="1"/>
          <a:stretch/>
        </p:blipFill>
        <p:spPr>
          <a:xfrm>
            <a:off x="2880280" y="5778017"/>
            <a:ext cx="3143712" cy="720080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932632E1-87BD-4890-82C8-F77E39225CA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833" r="72278" b="52465"/>
          <a:stretch/>
        </p:blipFill>
        <p:spPr>
          <a:xfrm>
            <a:off x="360000" y="4769905"/>
            <a:ext cx="3143712" cy="720080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3C524CE4-41E6-4133-80E1-935B9B4EE80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87" r="72278" b="34911"/>
          <a:stretch/>
        </p:blipFill>
        <p:spPr>
          <a:xfrm>
            <a:off x="2880280" y="4769905"/>
            <a:ext cx="3143712" cy="720080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EBD30F86-E2D7-4F4A-8123-A5D3C557AA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666" r="72278" b="16632"/>
          <a:stretch/>
        </p:blipFill>
        <p:spPr>
          <a:xfrm>
            <a:off x="360000" y="5850025"/>
            <a:ext cx="3143712" cy="720081"/>
          </a:xfrm>
          <a:prstGeom prst="rect">
            <a:avLst/>
          </a:prstGeom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23E7B82E-F90B-49E0-96B2-018CC376B54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2" t="79459"/>
          <a:stretch/>
        </p:blipFill>
        <p:spPr>
          <a:xfrm>
            <a:off x="363190" y="1302248"/>
            <a:ext cx="10701362" cy="830608"/>
          </a:xfrm>
          <a:prstGeom prst="rect">
            <a:avLst/>
          </a:prstGeom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2B1DF5F4-2CD6-4A97-A7A9-517ABCD9C4E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62" t="6310" r="10684" b="21333"/>
          <a:stretch/>
        </p:blipFill>
        <p:spPr>
          <a:xfrm>
            <a:off x="6672064" y="4405597"/>
            <a:ext cx="3168352" cy="2300310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784D512-AD60-44C2-A378-7C734AF701E3}"/>
              </a:ext>
            </a:extLst>
          </p:cNvPr>
          <p:cNvSpPr/>
          <p:nvPr/>
        </p:nvSpPr>
        <p:spPr bwMode="white">
          <a:xfrm>
            <a:off x="9480377" y="3654104"/>
            <a:ext cx="864095" cy="71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0227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A80B83-096A-3E40-2018-9A908E435C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16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F95928-FD81-5316-04CA-116206DAC165}"/>
              </a:ext>
            </a:extLst>
          </p:cNvPr>
          <p:cNvSpPr/>
          <p:nvPr/>
        </p:nvSpPr>
        <p:spPr bwMode="white">
          <a:xfrm>
            <a:off x="10319395" y="4725864"/>
            <a:ext cx="361813" cy="419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027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892268-F165-7AAB-33DF-473574D545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836712"/>
            <a:ext cx="802443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8225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0FF098-4213-3BE9-FAD7-760829F3AB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52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D5D0C7-6C2B-6F56-CA3B-E999CD65B5A8}"/>
              </a:ext>
            </a:extLst>
          </p:cNvPr>
          <p:cNvSpPr/>
          <p:nvPr/>
        </p:nvSpPr>
        <p:spPr bwMode="white">
          <a:xfrm>
            <a:off x="3768664" y="4637566"/>
            <a:ext cx="933098" cy="438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D44223-5633-6AC2-2080-161AE7B0767C}"/>
              </a:ext>
            </a:extLst>
          </p:cNvPr>
          <p:cNvSpPr/>
          <p:nvPr/>
        </p:nvSpPr>
        <p:spPr bwMode="white">
          <a:xfrm>
            <a:off x="6301360" y="5724568"/>
            <a:ext cx="599848" cy="410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566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BDB166-0663-889F-2FD0-06EB960EAE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362" y="945376"/>
            <a:ext cx="10459166" cy="5868000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0B52BDC-74C4-41EF-8CF7-3BA9C0A583C7}"/>
              </a:ext>
            </a:extLst>
          </p:cNvPr>
          <p:cNvSpPr/>
          <p:nvPr/>
        </p:nvSpPr>
        <p:spPr bwMode="white">
          <a:xfrm>
            <a:off x="1311896" y="5013176"/>
            <a:ext cx="183177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953FB6C-AD47-4ABC-9C5C-8B23C8D821A1}"/>
              </a:ext>
            </a:extLst>
          </p:cNvPr>
          <p:cNvSpPr/>
          <p:nvPr/>
        </p:nvSpPr>
        <p:spPr bwMode="white">
          <a:xfrm>
            <a:off x="2896072" y="5949280"/>
            <a:ext cx="183177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727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BC6036-5C27-3EA1-EE66-EE7859639D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218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E9A2500-7808-498D-BEFB-E0373CAB65B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9"/>
          <a:stretch/>
        </p:blipFill>
        <p:spPr>
          <a:xfrm>
            <a:off x="2567608" y="4221088"/>
            <a:ext cx="6840760" cy="2529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6764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0ABFB5-7BD5-1749-F10F-FDD23EA52C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32694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4A8784-C2CE-E122-B91D-17281630A276}"/>
              </a:ext>
            </a:extLst>
          </p:cNvPr>
          <p:cNvSpPr/>
          <p:nvPr/>
        </p:nvSpPr>
        <p:spPr bwMode="white">
          <a:xfrm>
            <a:off x="7320136" y="2312112"/>
            <a:ext cx="1728192" cy="657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95B359-2165-E44A-2C04-272CD1F1B179}"/>
              </a:ext>
            </a:extLst>
          </p:cNvPr>
          <p:cNvSpPr/>
          <p:nvPr/>
        </p:nvSpPr>
        <p:spPr bwMode="white">
          <a:xfrm>
            <a:off x="3483022" y="3555388"/>
            <a:ext cx="618891" cy="409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23271234-C705-4B73-9EFC-0013674445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9"/>
          <a:stretch/>
        </p:blipFill>
        <p:spPr>
          <a:xfrm>
            <a:off x="2567608" y="4221088"/>
            <a:ext cx="6840760" cy="2529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000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E64A47-77AF-F742-7EC0-53DA9F00D1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3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3195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9D6C5C-8977-7685-932C-C5F2B1AA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3210545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6B5FF057-E080-4452-A947-59ED896B558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46877"/>
          <a:stretch/>
        </p:blipFill>
        <p:spPr>
          <a:xfrm>
            <a:off x="7968208" y="3429000"/>
            <a:ext cx="3431744" cy="2986757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B1FC73B-2128-466A-A38A-E81B916904BC}"/>
              </a:ext>
            </a:extLst>
          </p:cNvPr>
          <p:cNvSpPr/>
          <p:nvPr/>
        </p:nvSpPr>
        <p:spPr bwMode="white">
          <a:xfrm>
            <a:off x="4367808" y="3429000"/>
            <a:ext cx="3252984" cy="686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E3D089D8-D8D9-4019-9E28-733B290018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6200" y="3501008"/>
            <a:ext cx="3600400" cy="2633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549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23BC24-B437-F419-4EC4-FF23DC9393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4138"/>
            <a:ext cx="1036321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01D22B-FB87-E2A9-169E-E297C796ACA6}"/>
              </a:ext>
            </a:extLst>
          </p:cNvPr>
          <p:cNvSpPr/>
          <p:nvPr/>
        </p:nvSpPr>
        <p:spPr bwMode="white">
          <a:xfrm>
            <a:off x="9480376" y="5997504"/>
            <a:ext cx="720080" cy="743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136A98-C604-827E-8EEA-261A4B3CC1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07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3890DA-9D72-85A6-6C9F-72043E2BF830}"/>
              </a:ext>
            </a:extLst>
          </p:cNvPr>
          <p:cNvSpPr/>
          <p:nvPr/>
        </p:nvSpPr>
        <p:spPr bwMode="white">
          <a:xfrm>
            <a:off x="8719798" y="1481926"/>
            <a:ext cx="1114005" cy="496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61ED06A-943D-4446-884F-D49AB5FE777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46877"/>
          <a:stretch/>
        </p:blipFill>
        <p:spPr>
          <a:xfrm>
            <a:off x="4295800" y="2996952"/>
            <a:ext cx="4164144" cy="3624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227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2F6FF8-D9DD-8E53-1D16-1E242D6144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54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469EAA-4072-2B6C-A81A-A66EEC52AEF2}"/>
              </a:ext>
            </a:extLst>
          </p:cNvPr>
          <p:cNvSpPr/>
          <p:nvPr/>
        </p:nvSpPr>
        <p:spPr bwMode="white">
          <a:xfrm>
            <a:off x="3215680" y="4496165"/>
            <a:ext cx="2376264" cy="661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9E23CE49-254B-4DE9-8A36-D4FC22D8011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46877"/>
          <a:stretch/>
        </p:blipFill>
        <p:spPr>
          <a:xfrm>
            <a:off x="6899452" y="4077072"/>
            <a:ext cx="3096344" cy="2694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726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6553DD-8910-35DC-0A70-7AF0BEEB11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02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AEC4F7-158B-A8E2-7981-4EC9812B18CC}"/>
              </a:ext>
            </a:extLst>
          </p:cNvPr>
          <p:cNvSpPr/>
          <p:nvPr/>
        </p:nvSpPr>
        <p:spPr bwMode="white">
          <a:xfrm>
            <a:off x="1807254" y="4614279"/>
            <a:ext cx="580806" cy="409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6D3A9CB-10A5-4986-B93F-73EE416FC48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6" t="31070" r="11319"/>
          <a:stretch/>
        </p:blipFill>
        <p:spPr>
          <a:xfrm>
            <a:off x="5159896" y="4114979"/>
            <a:ext cx="2847622" cy="2598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845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949919-8C9B-74C1-73CA-29BE78C42F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04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F9424F-0A7A-67A9-1D64-E6685624A3E6}"/>
              </a:ext>
            </a:extLst>
          </p:cNvPr>
          <p:cNvSpPr/>
          <p:nvPr/>
        </p:nvSpPr>
        <p:spPr bwMode="white">
          <a:xfrm>
            <a:off x="3359696" y="3429000"/>
            <a:ext cx="2736304" cy="686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A526CD2-92DD-4638-908E-21247F60F7D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46877"/>
          <a:stretch/>
        </p:blipFill>
        <p:spPr>
          <a:xfrm>
            <a:off x="7032104" y="3590958"/>
            <a:ext cx="3456384" cy="3008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670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A4CA31-ECA9-EA94-3E05-7E429D75B5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362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0FBDB92-CB34-4D3F-BC18-32A0D3C5A17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8"/>
          <a:stretch/>
        </p:blipFill>
        <p:spPr>
          <a:xfrm>
            <a:off x="3696052" y="4149080"/>
            <a:ext cx="4992236" cy="2512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9414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998ED6-F14C-FE4E-4AE8-77FC099CD5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232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58098ED-A7DD-4BA9-9B1F-0EF20B1E059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8"/>
          <a:stretch/>
        </p:blipFill>
        <p:spPr>
          <a:xfrm>
            <a:off x="6896394" y="3573016"/>
            <a:ext cx="4799896" cy="2415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0703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44937C-95DE-F3DA-646D-729AC9027E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0121"/>
            <a:ext cx="11340000" cy="5743255"/>
          </a:xfrm>
          <a:prstGeom prst="rect">
            <a:avLst/>
          </a:prstGeom>
        </p:spPr>
      </p:pic>
      <p:pic>
        <p:nvPicPr>
          <p:cNvPr id="31" name="img_16777215">
            <a:extLst>
              <a:ext uri="{FF2B5EF4-FFF2-40B4-BE49-F238E27FC236}">
                <a16:creationId xmlns:a16="http://schemas.microsoft.com/office/drawing/2014/main" id="{F65BB1D6-6EEE-495F-9EF7-208D0712B59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25" t="8844" r="24018"/>
          <a:stretch/>
        </p:blipFill>
        <p:spPr>
          <a:xfrm>
            <a:off x="9192344" y="4815771"/>
            <a:ext cx="2005349" cy="1944216"/>
          </a:xfrm>
          <a:prstGeom prst="rect">
            <a:avLst/>
          </a:prstGeom>
        </p:spPr>
      </p:pic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91931CAB-67C8-4C37-806F-DA89CE1DA7B2}"/>
              </a:ext>
            </a:extLst>
          </p:cNvPr>
          <p:cNvSpPr/>
          <p:nvPr/>
        </p:nvSpPr>
        <p:spPr bwMode="white">
          <a:xfrm>
            <a:off x="4799856" y="1124744"/>
            <a:ext cx="5832648" cy="621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B1160D79-AB9D-4DA3-BE84-C1045E0F6FD6}"/>
              </a:ext>
            </a:extLst>
          </p:cNvPr>
          <p:cNvSpPr/>
          <p:nvPr/>
        </p:nvSpPr>
        <p:spPr bwMode="white">
          <a:xfrm>
            <a:off x="263352" y="2158964"/>
            <a:ext cx="9145016" cy="621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2A211B27-4AB8-42F2-A1E2-F81C0344184C}"/>
              </a:ext>
            </a:extLst>
          </p:cNvPr>
          <p:cNvSpPr/>
          <p:nvPr/>
        </p:nvSpPr>
        <p:spPr bwMode="white">
          <a:xfrm>
            <a:off x="9396287" y="2158964"/>
            <a:ext cx="1021558" cy="621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3027FD07-7BF2-4DD9-99DB-39FE42F55B2A}"/>
              </a:ext>
            </a:extLst>
          </p:cNvPr>
          <p:cNvSpPr/>
          <p:nvPr/>
        </p:nvSpPr>
        <p:spPr bwMode="white">
          <a:xfrm>
            <a:off x="191344" y="3176385"/>
            <a:ext cx="10657184" cy="621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C40DFE34-484E-4FEF-BEE7-C79FEDE0BB22}"/>
              </a:ext>
            </a:extLst>
          </p:cNvPr>
          <p:cNvSpPr/>
          <p:nvPr/>
        </p:nvSpPr>
        <p:spPr bwMode="white">
          <a:xfrm>
            <a:off x="263352" y="4149080"/>
            <a:ext cx="3240360" cy="621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4143F0E4-6CFA-40E2-8BEB-27182CD3FDBB}"/>
              </a:ext>
            </a:extLst>
          </p:cNvPr>
          <p:cNvSpPr/>
          <p:nvPr/>
        </p:nvSpPr>
        <p:spPr bwMode="white">
          <a:xfrm>
            <a:off x="3536602" y="4149080"/>
            <a:ext cx="7311926" cy="621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31498D7F-5A38-442D-A972-1E8307167168}"/>
              </a:ext>
            </a:extLst>
          </p:cNvPr>
          <p:cNvSpPr/>
          <p:nvPr/>
        </p:nvSpPr>
        <p:spPr bwMode="white">
          <a:xfrm>
            <a:off x="176320" y="5157192"/>
            <a:ext cx="8367952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427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D09350-649A-8565-592E-CDBA30F39A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860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08A399-A3C8-086C-925F-728C48245C0D}"/>
              </a:ext>
            </a:extLst>
          </p:cNvPr>
          <p:cNvSpPr/>
          <p:nvPr/>
        </p:nvSpPr>
        <p:spPr bwMode="white">
          <a:xfrm>
            <a:off x="4007768" y="1224000"/>
            <a:ext cx="6264696" cy="621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img_16777215">
            <a:extLst>
              <a:ext uri="{FF2B5EF4-FFF2-40B4-BE49-F238E27FC236}">
                <a16:creationId xmlns:a16="http://schemas.microsoft.com/office/drawing/2014/main" id="{5DE60017-3E10-4673-AB40-824F495FD46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265"/>
          <a:stretch/>
        </p:blipFill>
        <p:spPr>
          <a:xfrm>
            <a:off x="8328248" y="2242914"/>
            <a:ext cx="2880320" cy="2843808"/>
          </a:xfrm>
          <a:prstGeom prst="rect">
            <a:avLst/>
          </a:prstGeom>
        </p:spPr>
      </p:pic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DC4FEBB3-A6BB-409F-8A00-F405DD616CE6}"/>
              </a:ext>
            </a:extLst>
          </p:cNvPr>
          <p:cNvSpPr/>
          <p:nvPr/>
        </p:nvSpPr>
        <p:spPr bwMode="white">
          <a:xfrm>
            <a:off x="119336" y="2132856"/>
            <a:ext cx="6552728" cy="3672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491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8D6415-BB70-EB45-4A53-054448D45D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9368"/>
            <a:ext cx="11340000" cy="58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4760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C60E5F-5C85-1DE5-BD0A-E16D63179F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2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33904A-F964-796C-CCB1-28BBD85E22F6}"/>
              </a:ext>
            </a:extLst>
          </p:cNvPr>
          <p:cNvSpPr/>
          <p:nvPr/>
        </p:nvSpPr>
        <p:spPr bwMode="white">
          <a:xfrm>
            <a:off x="10200456" y="4653136"/>
            <a:ext cx="648071" cy="782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398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6F78C4-D19D-6993-ABAF-9BE8CCDC65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2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7132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9E050D-8838-5823-3A90-6E6DE26537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27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DC9CB0-B0C0-A22B-0E6A-A25918B0815D}"/>
              </a:ext>
            </a:extLst>
          </p:cNvPr>
          <p:cNvSpPr/>
          <p:nvPr/>
        </p:nvSpPr>
        <p:spPr bwMode="white">
          <a:xfrm>
            <a:off x="10357481" y="3600818"/>
            <a:ext cx="380856" cy="429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EFD7FD6-74AC-4EFE-B68E-1B9EDA1E845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52" b="31794"/>
          <a:stretch/>
        </p:blipFill>
        <p:spPr>
          <a:xfrm>
            <a:off x="3935834" y="3815590"/>
            <a:ext cx="5459984" cy="2925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424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C279D6-82E8-29B5-92AF-A8A5892F6A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8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1062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F166F1-7983-BC19-99BC-F8D5AE4408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6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76BDA6-DEE7-187D-DA15-636DA6A541B7}"/>
              </a:ext>
            </a:extLst>
          </p:cNvPr>
          <p:cNvSpPr/>
          <p:nvPr/>
        </p:nvSpPr>
        <p:spPr bwMode="white">
          <a:xfrm>
            <a:off x="10128448" y="3429000"/>
            <a:ext cx="864095" cy="71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7BD6FE9-792D-4CCA-A769-FB0EB40277B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92" r="64658" b="21333"/>
          <a:stretch/>
        </p:blipFill>
        <p:spPr>
          <a:xfrm>
            <a:off x="3935760" y="3565890"/>
            <a:ext cx="4007808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171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43C4AE-D17C-C69B-CC1E-41BEEFC2ED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17778"/>
            <a:ext cx="11340000" cy="421953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0F60F75-4E80-4E0D-88AE-077B280EA96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92" r="64658" b="21333"/>
          <a:stretch/>
        </p:blipFill>
        <p:spPr>
          <a:xfrm>
            <a:off x="9368874" y="1117678"/>
            <a:ext cx="2443785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67169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799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2025-06-20T14:15:07Z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