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8" r:id="rId4"/>
    <p:sldId id="357" r:id="rId5"/>
    <p:sldId id="355" r:id="rId6"/>
    <p:sldId id="354" r:id="rId7"/>
    <p:sldId id="353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1" autoAdjust="0"/>
    <p:restoredTop sz="94660"/>
  </p:normalViewPr>
  <p:slideViewPr>
    <p:cSldViewPr showGuides="1">
      <p:cViewPr varScale="1">
        <p:scale>
          <a:sx n="64" d="100"/>
          <a:sy n="64" d="100"/>
        </p:scale>
        <p:origin x="53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FC6FEC-1EB6-4C03-9BB7-8DCE57D1F0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24" y="2928476"/>
            <a:ext cx="11784632" cy="9675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1DF7F-C8B7-E24F-FACE-E6B5E74FD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0008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43F36-5B39-B86C-6DF2-16550449FD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8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BEB53E-4E77-46FF-971E-24491E744B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b="39176"/>
          <a:stretch/>
        </p:blipFill>
        <p:spPr>
          <a:xfrm>
            <a:off x="4727848" y="4149080"/>
            <a:ext cx="3024336" cy="251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791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95E7E-1562-E153-B9CE-302FB396F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1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775D83-B0E9-9F71-4193-BD73F390C6C5}"/>
              </a:ext>
            </a:extLst>
          </p:cNvPr>
          <p:cNvSpPr/>
          <p:nvPr/>
        </p:nvSpPr>
        <p:spPr bwMode="white">
          <a:xfrm>
            <a:off x="2063552" y="2044809"/>
            <a:ext cx="2736304" cy="80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F19BA5D-2CE5-430D-88FC-28602FFAE8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b="39176"/>
          <a:stretch/>
        </p:blipFill>
        <p:spPr>
          <a:xfrm>
            <a:off x="4727848" y="4149080"/>
            <a:ext cx="3024336" cy="251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4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33C1C9-33F9-DF06-2F6D-B01D8A7A8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672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AA7F76-0848-8117-01A0-81C047DB97A7}"/>
              </a:ext>
            </a:extLst>
          </p:cNvPr>
          <p:cNvSpPr/>
          <p:nvPr/>
        </p:nvSpPr>
        <p:spPr bwMode="white">
          <a:xfrm>
            <a:off x="4223792" y="1224001"/>
            <a:ext cx="3168352" cy="141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8F3881F-A4F2-44A1-9356-386CAA34B9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87" b="39176"/>
          <a:stretch/>
        </p:blipFill>
        <p:spPr>
          <a:xfrm>
            <a:off x="4727848" y="3789040"/>
            <a:ext cx="3024336" cy="251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4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D977D4-3855-7347-9E5B-39C36293F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9163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E7E3117-8D54-42AA-BCA1-EDC7F97149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14" t="51572" r="31883" b="6112"/>
          <a:stretch/>
        </p:blipFill>
        <p:spPr>
          <a:xfrm>
            <a:off x="4583832" y="5445224"/>
            <a:ext cx="2160239" cy="121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870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B7522-626E-094E-279C-08C40319D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96752"/>
            <a:ext cx="9725555" cy="544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6599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E7C1A-7DCC-DA73-37B3-5F02F3A40A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467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023AD5D-F06C-4505-9A4D-10A77B25B0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0213" b="24267"/>
          <a:stretch/>
        </p:blipFill>
        <p:spPr>
          <a:xfrm>
            <a:off x="4453708" y="4113381"/>
            <a:ext cx="3284583" cy="260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3798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E10D0-55F5-E32B-AC70-D931B6F483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1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40426-7F72-6849-520A-3AF7A83D0BF8}"/>
              </a:ext>
            </a:extLst>
          </p:cNvPr>
          <p:cNvSpPr/>
          <p:nvPr/>
        </p:nvSpPr>
        <p:spPr bwMode="white">
          <a:xfrm>
            <a:off x="1343472" y="3097206"/>
            <a:ext cx="9649072" cy="83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92F6A0-3BD1-2563-D228-C9DD6B5F7D7E}"/>
              </a:ext>
            </a:extLst>
          </p:cNvPr>
          <p:cNvSpPr/>
          <p:nvPr/>
        </p:nvSpPr>
        <p:spPr bwMode="white">
          <a:xfrm>
            <a:off x="911424" y="4250492"/>
            <a:ext cx="1800200" cy="6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D723CAE8-FE7C-49B9-ACC3-9A9C86EECA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0213" b="24267"/>
          <a:stretch/>
        </p:blipFill>
        <p:spPr>
          <a:xfrm>
            <a:off x="4453708" y="4113381"/>
            <a:ext cx="3284583" cy="260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450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FC64B-66C9-994E-B853-C6F611E20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5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E5A484-7A1C-A897-4E22-0B901F599A06}"/>
              </a:ext>
            </a:extLst>
          </p:cNvPr>
          <p:cNvSpPr/>
          <p:nvPr/>
        </p:nvSpPr>
        <p:spPr bwMode="white">
          <a:xfrm>
            <a:off x="4871864" y="1196752"/>
            <a:ext cx="2520280" cy="141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A961CE3-1D9F-43BF-AF41-7EDF87AD16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0213" b="24267"/>
          <a:stretch/>
        </p:blipFill>
        <p:spPr>
          <a:xfrm>
            <a:off x="4453708" y="3573016"/>
            <a:ext cx="3284583" cy="260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89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34855-27E4-93DA-5F48-50AA842F0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8063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A204943-BE11-4508-9AA8-F642456A90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8580" r="14493" b="24267"/>
          <a:stretch/>
        </p:blipFill>
        <p:spPr>
          <a:xfrm>
            <a:off x="5375920" y="5013176"/>
            <a:ext cx="2376264" cy="165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622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6FF56-746D-7EDA-05ED-D669962DA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86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FA953B-56C3-410E-A5FC-A38DBB75C5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97" t="40467" r="33909" b="5576"/>
          <a:stretch/>
        </p:blipFill>
        <p:spPr>
          <a:xfrm>
            <a:off x="5269708" y="5417868"/>
            <a:ext cx="1652584" cy="129614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FFAEF-C619-714E-8DD0-4E9547F66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2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F98CC8-417A-D5B5-E577-632AFB56BECD}"/>
              </a:ext>
            </a:extLst>
          </p:cNvPr>
          <p:cNvSpPr/>
          <p:nvPr/>
        </p:nvSpPr>
        <p:spPr bwMode="white">
          <a:xfrm>
            <a:off x="1559496" y="2259420"/>
            <a:ext cx="2160240" cy="80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AB6C278-F94C-49E2-9A7A-3CBDF7EFA2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8580" r="14493" b="24267"/>
          <a:stretch/>
        </p:blipFill>
        <p:spPr>
          <a:xfrm>
            <a:off x="6096000" y="3429000"/>
            <a:ext cx="4536504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7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97B87-167D-1C8A-09BB-2D0BED2AB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8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5E71FF-8A85-4C07-2D35-EE16027624F3}"/>
              </a:ext>
            </a:extLst>
          </p:cNvPr>
          <p:cNvSpPr/>
          <p:nvPr/>
        </p:nvSpPr>
        <p:spPr bwMode="white">
          <a:xfrm>
            <a:off x="5159896" y="1224000"/>
            <a:ext cx="2232248" cy="134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4314545-C274-419F-B3B9-03E08BA8C8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8580" r="14493" b="24267"/>
          <a:stretch/>
        </p:blipFill>
        <p:spPr>
          <a:xfrm>
            <a:off x="4032618" y="3652029"/>
            <a:ext cx="4320270" cy="301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99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DF118-21E7-C8D8-7A8B-A92AAB2276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8"/>
          <a:stretch/>
        </p:blipFill>
        <p:spPr>
          <a:xfrm>
            <a:off x="360000" y="1052736"/>
            <a:ext cx="11165500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31961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A9D682-3BCE-8A37-EC12-81F8334B4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9191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496CC-97E0-BE16-31DB-979AB76197E2}"/>
              </a:ext>
            </a:extLst>
          </p:cNvPr>
          <p:cNvSpPr/>
          <p:nvPr/>
        </p:nvSpPr>
        <p:spPr bwMode="white">
          <a:xfrm>
            <a:off x="3901964" y="2397836"/>
            <a:ext cx="304685" cy="38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F0BF50-172B-B08F-125F-22876F7518ED}"/>
              </a:ext>
            </a:extLst>
          </p:cNvPr>
          <p:cNvSpPr/>
          <p:nvPr/>
        </p:nvSpPr>
        <p:spPr bwMode="white">
          <a:xfrm>
            <a:off x="6939294" y="3389966"/>
            <a:ext cx="866448" cy="40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F9C8ACB-3B2A-4CF9-AE47-38A3866B7B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01" b="44779"/>
          <a:stretch/>
        </p:blipFill>
        <p:spPr>
          <a:xfrm>
            <a:off x="4655840" y="4156518"/>
            <a:ext cx="3330456" cy="2440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45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3D2D67-87B9-3156-2F5B-B17B5CC67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295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CBFD0D-8004-90F8-96E7-797E2FA5369F}"/>
              </a:ext>
            </a:extLst>
          </p:cNvPr>
          <p:cNvSpPr/>
          <p:nvPr/>
        </p:nvSpPr>
        <p:spPr bwMode="white">
          <a:xfrm>
            <a:off x="7032104" y="1052736"/>
            <a:ext cx="42133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FE2842-DB3A-D8A1-4AFB-4CEF30DFF724}"/>
              </a:ext>
            </a:extLst>
          </p:cNvPr>
          <p:cNvSpPr/>
          <p:nvPr/>
        </p:nvSpPr>
        <p:spPr bwMode="white">
          <a:xfrm>
            <a:off x="983432" y="2033600"/>
            <a:ext cx="27378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075015-6DA8-8B2A-9291-1413DF29CDB0}"/>
              </a:ext>
            </a:extLst>
          </p:cNvPr>
          <p:cNvSpPr/>
          <p:nvPr/>
        </p:nvSpPr>
        <p:spPr bwMode="white">
          <a:xfrm>
            <a:off x="1631504" y="3915558"/>
            <a:ext cx="3159824" cy="150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C44632D-39E0-4ABD-ACC0-75597DC273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01" b="44779"/>
          <a:stretch/>
        </p:blipFill>
        <p:spPr>
          <a:xfrm>
            <a:off x="6062832" y="5157192"/>
            <a:ext cx="2088232" cy="1530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700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418D6F-F8F0-A518-D35C-D02FD9FC60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41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395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34BA9-5631-ABD0-811F-73E7EE4738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19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0B80DC-E74A-45D4-A00C-BC9DC7D496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4" r="65927"/>
          <a:stretch/>
        </p:blipFill>
        <p:spPr>
          <a:xfrm>
            <a:off x="8760296" y="4077072"/>
            <a:ext cx="2796457" cy="26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6240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55068-ECAF-2539-E07E-4CD7BB992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9500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0D7C32A-ED84-482A-BD10-2FC9E73612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4" r="65927"/>
          <a:stretch/>
        </p:blipFill>
        <p:spPr>
          <a:xfrm>
            <a:off x="8760296" y="1795820"/>
            <a:ext cx="2796457" cy="264129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EBEBC22-7B1C-458F-858E-B7F1A56979B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10"/>
          <a:stretch/>
        </p:blipFill>
        <p:spPr>
          <a:xfrm>
            <a:off x="360000" y="4046146"/>
            <a:ext cx="11340000" cy="267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3533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103D9-AC07-EA39-7DAB-8C675C37E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85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0DE1D5-6197-DE05-3159-0D764C502851}"/>
              </a:ext>
            </a:extLst>
          </p:cNvPr>
          <p:cNvSpPr/>
          <p:nvPr/>
        </p:nvSpPr>
        <p:spPr bwMode="white">
          <a:xfrm>
            <a:off x="7710528" y="1529795"/>
            <a:ext cx="1094962" cy="372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0473BE4-42CE-4E8D-8697-5791BAA7ED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4" r="65927"/>
          <a:stretch/>
        </p:blipFill>
        <p:spPr>
          <a:xfrm>
            <a:off x="4439816" y="3252170"/>
            <a:ext cx="2796457" cy="26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241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87287-0037-497C-C65A-689011297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3961"/>
            <a:ext cx="11340000" cy="38872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F5AE7-1B5F-0CD2-D496-0C95CF885B84}"/>
              </a:ext>
            </a:extLst>
          </p:cNvPr>
          <p:cNvSpPr/>
          <p:nvPr/>
        </p:nvSpPr>
        <p:spPr bwMode="white">
          <a:xfrm>
            <a:off x="5951984" y="2026778"/>
            <a:ext cx="1008111" cy="75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90B2CF-1DC3-71DF-139F-5CD6BD9B4EF1}"/>
              </a:ext>
            </a:extLst>
          </p:cNvPr>
          <p:cNvSpPr/>
          <p:nvPr/>
        </p:nvSpPr>
        <p:spPr bwMode="white">
          <a:xfrm>
            <a:off x="1487488" y="3993329"/>
            <a:ext cx="1008112" cy="73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2203792-6EB6-41C9-9A32-F94A3B2AE3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40" r="36718"/>
          <a:stretch/>
        </p:blipFill>
        <p:spPr>
          <a:xfrm>
            <a:off x="4511824" y="3789040"/>
            <a:ext cx="4584042" cy="2914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78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36E66-2BAE-0846-C72E-9AC7E7D73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120" y="1268760"/>
            <a:ext cx="9768448" cy="5338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8294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83D619-12D7-6C54-A4AF-E08E0709F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2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F701A5-3727-889A-67BD-02DD74FA8EC0}"/>
              </a:ext>
            </a:extLst>
          </p:cNvPr>
          <p:cNvSpPr/>
          <p:nvPr/>
        </p:nvSpPr>
        <p:spPr bwMode="white">
          <a:xfrm>
            <a:off x="1559496" y="2132856"/>
            <a:ext cx="273630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A847C3E-DF78-48A2-B603-D00DD06482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84" r="65927"/>
          <a:stretch/>
        </p:blipFill>
        <p:spPr>
          <a:xfrm>
            <a:off x="4439816" y="3812044"/>
            <a:ext cx="2796457" cy="26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58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08229-C1C8-6E36-3ED4-7E34E7DF0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927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6809AAA-989F-4F80-91BD-CE469C542E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 b="4602"/>
          <a:stretch/>
        </p:blipFill>
        <p:spPr>
          <a:xfrm>
            <a:off x="4511824" y="4149080"/>
            <a:ext cx="3723284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26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A389E-456F-C983-1788-AE4E2A89B9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91FB2A-5A00-B086-1E58-72C37AC2F5DF}"/>
              </a:ext>
            </a:extLst>
          </p:cNvPr>
          <p:cNvSpPr/>
          <p:nvPr/>
        </p:nvSpPr>
        <p:spPr bwMode="white">
          <a:xfrm>
            <a:off x="1487488" y="2996952"/>
            <a:ext cx="5256584" cy="79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C5F6B7C-0087-4DA9-96E9-17DB496B72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 b="4602"/>
          <a:stretch/>
        </p:blipFill>
        <p:spPr>
          <a:xfrm>
            <a:off x="4511824" y="4149080"/>
            <a:ext cx="3723284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737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0C79B-A18F-1303-CFFB-2D7515EDD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004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948446-1F2B-AA96-2762-76248183F52C}"/>
              </a:ext>
            </a:extLst>
          </p:cNvPr>
          <p:cNvSpPr/>
          <p:nvPr/>
        </p:nvSpPr>
        <p:spPr bwMode="white">
          <a:xfrm>
            <a:off x="3359696" y="1224000"/>
            <a:ext cx="2232248" cy="1340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C43C6E5-D900-4532-931C-16530B4D58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 b="4602"/>
          <a:stretch/>
        </p:blipFill>
        <p:spPr>
          <a:xfrm>
            <a:off x="4261859" y="3225763"/>
            <a:ext cx="3723284" cy="249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58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3E8CA-BE18-5201-ABA8-2F18E1D75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12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25C2F0-4934-45AA-99CA-AAF127CA5C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 b="5272"/>
          <a:stretch/>
        </p:blipFill>
        <p:spPr>
          <a:xfrm>
            <a:off x="4350132" y="4077072"/>
            <a:ext cx="3359736" cy="255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581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F60E26-CC4F-B470-9CDE-3F7D9EB79E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118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B23CEA-E7EE-44F9-9243-AE8645DCE1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 b="5272"/>
          <a:stretch/>
        </p:blipFill>
        <p:spPr>
          <a:xfrm>
            <a:off x="4350132" y="4077072"/>
            <a:ext cx="3359736" cy="25534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EEA4C70-6EDB-470A-8F10-D2560E2B72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35710"/>
            <a:ext cx="11340000" cy="188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094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4C40B-0CCF-03D8-3BF0-ABC34124A4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4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272B41-E1FB-044B-50BD-CFB0960B239D}"/>
              </a:ext>
            </a:extLst>
          </p:cNvPr>
          <p:cNvSpPr/>
          <p:nvPr/>
        </p:nvSpPr>
        <p:spPr bwMode="white">
          <a:xfrm>
            <a:off x="1702518" y="1053030"/>
            <a:ext cx="8497938" cy="86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5323B3-D42D-12BC-6F95-307DC86F1CE7}"/>
              </a:ext>
            </a:extLst>
          </p:cNvPr>
          <p:cNvSpPr/>
          <p:nvPr/>
        </p:nvSpPr>
        <p:spPr bwMode="white">
          <a:xfrm>
            <a:off x="4007768" y="2204864"/>
            <a:ext cx="2232248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289B10E5-5C18-453E-89A7-80B80B6345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 b="5272"/>
          <a:stretch/>
        </p:blipFill>
        <p:spPr>
          <a:xfrm>
            <a:off x="6480680" y="4077072"/>
            <a:ext cx="3359736" cy="2553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92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2025-06-22T12:32:19Z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