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9" r:id="rId4"/>
    <p:sldId id="358" r:id="rId5"/>
    <p:sldId id="357" r:id="rId6"/>
    <p:sldId id="356" r:id="rId7"/>
    <p:sldId id="355" r:id="rId8"/>
    <p:sldId id="354" r:id="rId9"/>
    <p:sldId id="360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2" r:id="rId18"/>
    <p:sldId id="341" r:id="rId19"/>
    <p:sldId id="340" r:id="rId20"/>
    <p:sldId id="339" r:id="rId21"/>
    <p:sldId id="337" r:id="rId22"/>
    <p:sldId id="336" r:id="rId23"/>
    <p:sldId id="335" r:id="rId24"/>
    <p:sldId id="334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7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6B6D8C1-68CC-42E7-BE56-7905F77AD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2348880"/>
            <a:ext cx="8801100" cy="9810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13CFED4-D914-491E-ADF8-61E4D4C5F1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024" y="4227718"/>
            <a:ext cx="11712624" cy="8574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AB1B2-D08B-7D5B-7082-1DA38553A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9149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B18C02-B881-5EFE-8C5A-E30B8AF02AE4}"/>
              </a:ext>
            </a:extLst>
          </p:cNvPr>
          <p:cNvSpPr/>
          <p:nvPr/>
        </p:nvSpPr>
        <p:spPr bwMode="white">
          <a:xfrm>
            <a:off x="6744072" y="1224000"/>
            <a:ext cx="1440159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8ECCF93-CEE0-4BE7-86D5-AAF097F73F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1" r="69738"/>
          <a:stretch/>
        </p:blipFill>
        <p:spPr>
          <a:xfrm>
            <a:off x="4554904" y="2636912"/>
            <a:ext cx="3431744" cy="32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9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C5DA7-392B-484D-6424-1CC7A014A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2992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410C657-B75A-4CF7-9A4C-57DA4D6ACD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3"/>
          <a:stretch/>
        </p:blipFill>
        <p:spPr>
          <a:xfrm>
            <a:off x="360000" y="3821321"/>
            <a:ext cx="7176160" cy="219996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306B5E7-64D2-4A22-8767-5DE4729667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02" r="27828"/>
          <a:stretch/>
        </p:blipFill>
        <p:spPr>
          <a:xfrm>
            <a:off x="8002952" y="3112680"/>
            <a:ext cx="3697048" cy="328328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01220-EB3B-44A8-A5A1-D33C29B6EB27}"/>
              </a:ext>
            </a:extLst>
          </p:cNvPr>
          <p:cNvSpPr/>
          <p:nvPr/>
        </p:nvSpPr>
        <p:spPr bwMode="white">
          <a:xfrm>
            <a:off x="5159896" y="2232112"/>
            <a:ext cx="3240360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D0E62480-8128-4CDF-9721-F7FB4DAF16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40217" y="3140968"/>
            <a:ext cx="3697048" cy="317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73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B4F13-D1F2-5448-ED98-48AEBF45AB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1CAF04-3474-26AF-EC72-7F981A5C5449}"/>
              </a:ext>
            </a:extLst>
          </p:cNvPr>
          <p:cNvSpPr/>
          <p:nvPr/>
        </p:nvSpPr>
        <p:spPr bwMode="white">
          <a:xfrm>
            <a:off x="6096000" y="1268760"/>
            <a:ext cx="4896544" cy="686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E72160-0D83-DD08-37AC-06E170D9D8A0}"/>
              </a:ext>
            </a:extLst>
          </p:cNvPr>
          <p:cNvSpPr/>
          <p:nvPr/>
        </p:nvSpPr>
        <p:spPr bwMode="white">
          <a:xfrm>
            <a:off x="983432" y="2132856"/>
            <a:ext cx="100091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ED60FEE-9285-DD91-F91A-910F43DB76D6}"/>
              </a:ext>
            </a:extLst>
          </p:cNvPr>
          <p:cNvSpPr/>
          <p:nvPr/>
        </p:nvSpPr>
        <p:spPr bwMode="white">
          <a:xfrm>
            <a:off x="1197884" y="3208358"/>
            <a:ext cx="1628161" cy="46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D5C4897-D69B-5EED-A4E4-A3D897E59BED}"/>
              </a:ext>
            </a:extLst>
          </p:cNvPr>
          <p:cNvSpPr/>
          <p:nvPr/>
        </p:nvSpPr>
        <p:spPr bwMode="white">
          <a:xfrm>
            <a:off x="6528048" y="3933057"/>
            <a:ext cx="446449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60D56B-2146-F46E-DDA9-5E916FA50A3B}"/>
              </a:ext>
            </a:extLst>
          </p:cNvPr>
          <p:cNvSpPr/>
          <p:nvPr/>
        </p:nvSpPr>
        <p:spPr bwMode="white">
          <a:xfrm>
            <a:off x="1199456" y="4854543"/>
            <a:ext cx="4896544" cy="66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19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3" grpId="0" animBg="1"/>
      <p:bldP spid="14" grpId="0" animBg="1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BBFE2-E405-FC66-E24F-08D30C8526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7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97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7D5493-A86D-F473-8DFB-6F77798626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416"/>
          <a:stretch/>
        </p:blipFill>
        <p:spPr>
          <a:xfrm>
            <a:off x="360000" y="1052737"/>
            <a:ext cx="11340000" cy="180020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4ECF79A-998B-4019-8A43-C0B33F8EFC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2783632" y="3717032"/>
            <a:ext cx="7068818" cy="305524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F7B77AB-6489-43B4-BD2B-C6AC161212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584" r="50688"/>
          <a:stretch/>
        </p:blipFill>
        <p:spPr>
          <a:xfrm>
            <a:off x="360000" y="2852936"/>
            <a:ext cx="5591984" cy="944689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24FFD36-DDE1-426E-9344-87284F1BEF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18" t="65584" r="23384"/>
          <a:stretch/>
        </p:blipFill>
        <p:spPr>
          <a:xfrm>
            <a:off x="6096000" y="2772343"/>
            <a:ext cx="3084328" cy="94468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4BA679D-B4F2-4F29-BC86-DF455C017F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3912" y="3797625"/>
            <a:ext cx="4623356" cy="290207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38726C4-A16E-4448-A9F2-FDE35ECD7899}"/>
              </a:ext>
            </a:extLst>
          </p:cNvPr>
          <p:cNvSpPr/>
          <p:nvPr/>
        </p:nvSpPr>
        <p:spPr bwMode="white">
          <a:xfrm>
            <a:off x="6030000" y="2916360"/>
            <a:ext cx="3822450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28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D520C-A884-7D56-63FE-D413ACADA9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3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1283F6-6A06-0F59-4269-7DDBF3AA3C93}"/>
              </a:ext>
            </a:extLst>
          </p:cNvPr>
          <p:cNvSpPr/>
          <p:nvPr/>
        </p:nvSpPr>
        <p:spPr bwMode="white">
          <a:xfrm>
            <a:off x="3559193" y="4072028"/>
            <a:ext cx="2380352" cy="504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417260-22D3-24E0-C289-7794DEEB4822}"/>
              </a:ext>
            </a:extLst>
          </p:cNvPr>
          <p:cNvSpPr/>
          <p:nvPr/>
        </p:nvSpPr>
        <p:spPr bwMode="white">
          <a:xfrm>
            <a:off x="1216926" y="4755290"/>
            <a:ext cx="4722619" cy="689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3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7D68D-7845-857A-1750-807803F70A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551384" y="1319947"/>
            <a:ext cx="9624432" cy="18210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CA69B4-E921-AEB9-86D9-97D0F7A0DD65}"/>
              </a:ext>
            </a:extLst>
          </p:cNvPr>
          <p:cNvSpPr/>
          <p:nvPr/>
        </p:nvSpPr>
        <p:spPr bwMode="white">
          <a:xfrm>
            <a:off x="5226396" y="2435442"/>
            <a:ext cx="1171133" cy="40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58C94F1-6F16-42B5-9C69-F87BC1119C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2" r="6239" b="26186"/>
          <a:stretch/>
        </p:blipFill>
        <p:spPr>
          <a:xfrm>
            <a:off x="7930546" y="3429000"/>
            <a:ext cx="3782078" cy="263691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0A55482-8153-4104-BBA6-93B7256940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419193" y="3501008"/>
            <a:ext cx="7392184" cy="2476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06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7F0292-F2E2-AD49-81C1-0B4C45B40B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0963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9CAA8D3-A94F-9D43-E1A9-D45B6F3172F7}"/>
              </a:ext>
            </a:extLst>
          </p:cNvPr>
          <p:cNvSpPr/>
          <p:nvPr/>
        </p:nvSpPr>
        <p:spPr bwMode="white">
          <a:xfrm>
            <a:off x="1235968" y="5691482"/>
            <a:ext cx="8028383" cy="68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9EBBE68-60F2-44A3-832A-56D7C08E0A8E}"/>
              </a:ext>
            </a:extLst>
          </p:cNvPr>
          <p:cNvSpPr/>
          <p:nvPr/>
        </p:nvSpPr>
        <p:spPr bwMode="white">
          <a:xfrm>
            <a:off x="3863753" y="4797152"/>
            <a:ext cx="7128792" cy="68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3B7BA907-A84D-472A-B47E-BD27FCBE54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318582"/>
            <a:ext cx="4392488" cy="3197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86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600F0-1DC2-F03D-2E67-B38FD2098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447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71B9AF-1383-0417-E2A9-A0F2899E0F3E}"/>
              </a:ext>
            </a:extLst>
          </p:cNvPr>
          <p:cNvSpPr/>
          <p:nvPr/>
        </p:nvSpPr>
        <p:spPr bwMode="white">
          <a:xfrm>
            <a:off x="10200456" y="3645024"/>
            <a:ext cx="7200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5C1E718-6957-4AB9-A129-1D7B883CE4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6874" b="35804"/>
          <a:stretch/>
        </p:blipFill>
        <p:spPr>
          <a:xfrm>
            <a:off x="6683715" y="3861048"/>
            <a:ext cx="3549543" cy="272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465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A656E-7110-566C-0DE6-9209328925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1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215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3903D-A762-556C-1263-D3122BC36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59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9D2225-EBE3-88D6-775F-0E78078E4F41}"/>
              </a:ext>
            </a:extLst>
          </p:cNvPr>
          <p:cNvSpPr/>
          <p:nvPr/>
        </p:nvSpPr>
        <p:spPr bwMode="white">
          <a:xfrm>
            <a:off x="6034760" y="3893735"/>
            <a:ext cx="1075919" cy="42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645A7F-C37A-7348-5C26-2F483766B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5640"/>
            <a:ext cx="11340000" cy="28474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EDD0DD4-BB56-4C3F-8036-1907C30193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12" b="3215"/>
          <a:stretch/>
        </p:blipFill>
        <p:spPr>
          <a:xfrm>
            <a:off x="4223792" y="3828144"/>
            <a:ext cx="3316391" cy="284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9021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2C146-A7C6-17B0-6F8D-9F611D186D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03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4A4F80-0345-A6AA-98C0-40206AF33325}"/>
              </a:ext>
            </a:extLst>
          </p:cNvPr>
          <p:cNvSpPr/>
          <p:nvPr/>
        </p:nvSpPr>
        <p:spPr bwMode="white">
          <a:xfrm>
            <a:off x="3368765" y="2333750"/>
            <a:ext cx="1094962" cy="49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EE22588-BEF0-41C4-B8F4-DAA458D236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12" b="3215"/>
          <a:stretch/>
        </p:blipFill>
        <p:spPr>
          <a:xfrm>
            <a:off x="4494872" y="3429000"/>
            <a:ext cx="3316391" cy="284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846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87D4C-D53F-FD28-5E62-25B7FBA58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C1C6E-53D3-B847-509A-7C8640C2ECC2}"/>
              </a:ext>
            </a:extLst>
          </p:cNvPr>
          <p:cNvSpPr/>
          <p:nvPr/>
        </p:nvSpPr>
        <p:spPr bwMode="white">
          <a:xfrm>
            <a:off x="7843828" y="1338654"/>
            <a:ext cx="1037833" cy="47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6A4EEA-78D2-AD92-B40F-CD48FC28ED06}"/>
              </a:ext>
            </a:extLst>
          </p:cNvPr>
          <p:cNvSpPr/>
          <p:nvPr/>
        </p:nvSpPr>
        <p:spPr bwMode="white">
          <a:xfrm>
            <a:off x="4501813" y="3211349"/>
            <a:ext cx="409420" cy="36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FE37E12-BAFF-4E42-AC6B-326A7ADB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12" b="3215"/>
          <a:stretch/>
        </p:blipFill>
        <p:spPr>
          <a:xfrm>
            <a:off x="4223792" y="3828144"/>
            <a:ext cx="3316391" cy="2847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89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8B394-2BC5-3D48-0C98-CC7884A071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73480-D30E-396E-F26C-830A9BCF9013}"/>
              </a:ext>
            </a:extLst>
          </p:cNvPr>
          <p:cNvSpPr/>
          <p:nvPr/>
        </p:nvSpPr>
        <p:spPr bwMode="white">
          <a:xfrm>
            <a:off x="3935760" y="2064474"/>
            <a:ext cx="1512168" cy="71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F96DCCC-24A5-4A0D-89D8-38FF38B861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67" r="329"/>
          <a:stretch/>
        </p:blipFill>
        <p:spPr>
          <a:xfrm>
            <a:off x="3791704" y="3140968"/>
            <a:ext cx="5904696" cy="319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41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AAB2A-8C0F-9D88-36CB-6F2E20D3EE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76032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A993F8-3ADE-490B-B211-0446778F65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53"/>
          <a:stretch/>
        </p:blipFill>
        <p:spPr>
          <a:xfrm>
            <a:off x="1147510" y="2982981"/>
            <a:ext cx="9701018" cy="26062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2E5B6-C5DD-4A23-B656-9C0DB5539DF8}"/>
              </a:ext>
            </a:extLst>
          </p:cNvPr>
          <p:cNvSpPr/>
          <p:nvPr/>
        </p:nvSpPr>
        <p:spPr bwMode="white">
          <a:xfrm>
            <a:off x="6019414" y="3026634"/>
            <a:ext cx="4829114" cy="64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E7382-C1A6-41EF-A356-EE83541EEDE3}"/>
              </a:ext>
            </a:extLst>
          </p:cNvPr>
          <p:cNvSpPr/>
          <p:nvPr/>
        </p:nvSpPr>
        <p:spPr bwMode="white">
          <a:xfrm>
            <a:off x="1122870" y="3933056"/>
            <a:ext cx="9433048" cy="649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E287A40-80B4-4C53-AD66-29F0550159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6600056" y="4849846"/>
            <a:ext cx="5099944" cy="1800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2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8EBC31-7DD0-5F86-113F-60955E62C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177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04CFD3A-7ADB-4850-BE14-6AF31EC749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6"/>
          <a:stretch/>
        </p:blipFill>
        <p:spPr>
          <a:xfrm>
            <a:off x="5015880" y="4221088"/>
            <a:ext cx="2795992" cy="24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744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716EC3-266C-34CA-6E51-2A430E890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6F1C99-AFCD-49D7-8FC6-EC4128791D6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6"/>
          <a:stretch/>
        </p:blipFill>
        <p:spPr>
          <a:xfrm>
            <a:off x="5087888" y="4149080"/>
            <a:ext cx="2795992" cy="24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8281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A9EFC-EEAE-960D-74C3-B8CDB558D6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E4371F-1A39-701C-7193-413CA3AC54A7}"/>
              </a:ext>
            </a:extLst>
          </p:cNvPr>
          <p:cNvSpPr/>
          <p:nvPr/>
        </p:nvSpPr>
        <p:spPr bwMode="white">
          <a:xfrm>
            <a:off x="6816080" y="2996952"/>
            <a:ext cx="4282958" cy="72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1CD893-C8FD-B58C-6D98-A4D248B1AADE}"/>
              </a:ext>
            </a:extLst>
          </p:cNvPr>
          <p:cNvSpPr/>
          <p:nvPr/>
        </p:nvSpPr>
        <p:spPr bwMode="white">
          <a:xfrm>
            <a:off x="872746" y="3927186"/>
            <a:ext cx="7023454" cy="72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49B2B9F-5CE2-47A8-9DEE-889F94DA0B7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6"/>
          <a:stretch/>
        </p:blipFill>
        <p:spPr>
          <a:xfrm>
            <a:off x="8965897" y="4036426"/>
            <a:ext cx="2795992" cy="24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2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88C4E-6431-DAB7-583E-57E0617A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4639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7E99C-D9AB-483A-7AB2-35FA01D54503}"/>
              </a:ext>
            </a:extLst>
          </p:cNvPr>
          <p:cNvSpPr/>
          <p:nvPr/>
        </p:nvSpPr>
        <p:spPr bwMode="white">
          <a:xfrm>
            <a:off x="8328248" y="2969361"/>
            <a:ext cx="2736304" cy="6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A56059-45E7-5C20-D831-06C68EBB71B3}"/>
              </a:ext>
            </a:extLst>
          </p:cNvPr>
          <p:cNvSpPr/>
          <p:nvPr/>
        </p:nvSpPr>
        <p:spPr bwMode="white">
          <a:xfrm>
            <a:off x="911424" y="3905465"/>
            <a:ext cx="10153128" cy="6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EBF22F-138D-1BDB-345B-4D2CD86BEDB4}"/>
              </a:ext>
            </a:extLst>
          </p:cNvPr>
          <p:cNvSpPr/>
          <p:nvPr/>
        </p:nvSpPr>
        <p:spPr bwMode="white">
          <a:xfrm>
            <a:off x="1216926" y="4769561"/>
            <a:ext cx="3150882" cy="6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4EF2507F-92E7-4069-A257-C642884F628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22" r="17033"/>
          <a:stretch/>
        </p:blipFill>
        <p:spPr>
          <a:xfrm>
            <a:off x="7464152" y="4716614"/>
            <a:ext cx="1728192" cy="203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565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A052F-C059-00BF-ECE4-98AA03731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4417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A1F25E-61D0-4F98-B8DD-AF89F5ED67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6"/>
          <a:stretch/>
        </p:blipFill>
        <p:spPr>
          <a:xfrm>
            <a:off x="5340906" y="5494467"/>
            <a:ext cx="1510187" cy="1316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615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AFBE9-6253-9DB7-A3A7-2BFCBBD3C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832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A5BD0-9F56-1354-13EA-D03C936236F8}"/>
              </a:ext>
            </a:extLst>
          </p:cNvPr>
          <p:cNvSpPr/>
          <p:nvPr/>
        </p:nvSpPr>
        <p:spPr bwMode="white">
          <a:xfrm>
            <a:off x="5231904" y="1224001"/>
            <a:ext cx="2736304" cy="723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DB5591-7D33-E2DA-C334-5ADF918DD500}"/>
              </a:ext>
            </a:extLst>
          </p:cNvPr>
          <p:cNvSpPr/>
          <p:nvPr/>
        </p:nvSpPr>
        <p:spPr bwMode="white">
          <a:xfrm>
            <a:off x="9643376" y="1265077"/>
            <a:ext cx="1085439" cy="7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58FBFC-4BCC-9CD7-F087-B7473D7365F6}"/>
              </a:ext>
            </a:extLst>
          </p:cNvPr>
          <p:cNvSpPr/>
          <p:nvPr/>
        </p:nvSpPr>
        <p:spPr bwMode="white">
          <a:xfrm>
            <a:off x="1055440" y="2348880"/>
            <a:ext cx="5400600" cy="623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9C6047-8F22-8B1B-CFB0-1AAEA83A1174}"/>
              </a:ext>
            </a:extLst>
          </p:cNvPr>
          <p:cNvSpPr/>
          <p:nvPr/>
        </p:nvSpPr>
        <p:spPr bwMode="white">
          <a:xfrm>
            <a:off x="4949319" y="3452432"/>
            <a:ext cx="1085440" cy="42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9FEA55-2933-175A-131F-8A37A3BEED6D}"/>
              </a:ext>
            </a:extLst>
          </p:cNvPr>
          <p:cNvSpPr/>
          <p:nvPr/>
        </p:nvSpPr>
        <p:spPr bwMode="white">
          <a:xfrm>
            <a:off x="8853098" y="4490463"/>
            <a:ext cx="1085440" cy="36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165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A40BD-443A-4845-A314-D09902B3C2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7930AA-D6BE-2829-3D06-C3F7A8546D8F}"/>
              </a:ext>
            </a:extLst>
          </p:cNvPr>
          <p:cNvSpPr/>
          <p:nvPr/>
        </p:nvSpPr>
        <p:spPr bwMode="white">
          <a:xfrm>
            <a:off x="6682216" y="2320846"/>
            <a:ext cx="1171133" cy="46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4CE87C-A828-8E22-EE7C-DC303DDE6532}"/>
              </a:ext>
            </a:extLst>
          </p:cNvPr>
          <p:cNvSpPr/>
          <p:nvPr/>
        </p:nvSpPr>
        <p:spPr bwMode="white">
          <a:xfrm>
            <a:off x="7777178" y="3217400"/>
            <a:ext cx="2256574" cy="4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76A0D0-9824-9927-B80A-7139E864C423}"/>
              </a:ext>
            </a:extLst>
          </p:cNvPr>
          <p:cNvSpPr/>
          <p:nvPr/>
        </p:nvSpPr>
        <p:spPr bwMode="white">
          <a:xfrm>
            <a:off x="263352" y="3885045"/>
            <a:ext cx="8136904" cy="76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D84124E-D316-4A43-B21A-8B2C2E1C00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436"/>
          <a:stretch/>
        </p:blipFill>
        <p:spPr>
          <a:xfrm>
            <a:off x="8965897" y="4036426"/>
            <a:ext cx="2795992" cy="243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110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769C9-BB6D-E621-F70E-36BB06AF8C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43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45534-CF36-45AA-0B20-B856D84E26DD}"/>
              </a:ext>
            </a:extLst>
          </p:cNvPr>
          <p:cNvSpPr/>
          <p:nvPr/>
        </p:nvSpPr>
        <p:spPr bwMode="white">
          <a:xfrm>
            <a:off x="6025239" y="2415640"/>
            <a:ext cx="1066397" cy="43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13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A7DE30-2DDF-9068-69DF-F5F35D64BC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3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7F9FB9-A6CF-74EF-D5C9-D7962CE2BBD4}"/>
              </a:ext>
            </a:extLst>
          </p:cNvPr>
          <p:cNvSpPr/>
          <p:nvPr/>
        </p:nvSpPr>
        <p:spPr bwMode="white">
          <a:xfrm>
            <a:off x="5231904" y="1224000"/>
            <a:ext cx="2859479" cy="6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E30941-94B6-5507-AD9A-2806EDE2F7DD}"/>
              </a:ext>
            </a:extLst>
          </p:cNvPr>
          <p:cNvSpPr/>
          <p:nvPr/>
        </p:nvSpPr>
        <p:spPr bwMode="white">
          <a:xfrm>
            <a:off x="9452946" y="1278463"/>
            <a:ext cx="1467589" cy="638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AEE3BA-E24B-642E-D562-7DE945F42925}"/>
              </a:ext>
            </a:extLst>
          </p:cNvPr>
          <p:cNvSpPr/>
          <p:nvPr/>
        </p:nvSpPr>
        <p:spPr bwMode="white">
          <a:xfrm>
            <a:off x="1199456" y="2276873"/>
            <a:ext cx="45365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619647-2566-104B-73F0-10AE06F6A6A0}"/>
              </a:ext>
            </a:extLst>
          </p:cNvPr>
          <p:cNvSpPr/>
          <p:nvPr/>
        </p:nvSpPr>
        <p:spPr bwMode="white">
          <a:xfrm>
            <a:off x="4655840" y="3247047"/>
            <a:ext cx="1440159" cy="6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F8AD88-AF93-ED90-9079-CE92D1B9F218}"/>
              </a:ext>
            </a:extLst>
          </p:cNvPr>
          <p:cNvSpPr/>
          <p:nvPr/>
        </p:nvSpPr>
        <p:spPr bwMode="white">
          <a:xfrm>
            <a:off x="8091384" y="4255159"/>
            <a:ext cx="1677024" cy="6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155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A40D3-A941-3245-880A-17BD8360B9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0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1770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88835-AD4C-7CE2-D1D8-F1890D24C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8070"/>
            <a:ext cx="11340000" cy="397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997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15F7A-77A7-B77F-F64C-A6C8DF0720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09"/>
          <a:stretch/>
        </p:blipFill>
        <p:spPr>
          <a:xfrm>
            <a:off x="360000" y="2160104"/>
            <a:ext cx="11340000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115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315F7A-77A7-B77F-F64C-A6C8DF0720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65"/>
          <a:stretch/>
        </p:blipFill>
        <p:spPr>
          <a:xfrm>
            <a:off x="360000" y="1268760"/>
            <a:ext cx="11340000" cy="26544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A258BB-367F-426F-8610-4CDFE6DC34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3"/>
          <a:stretch/>
        </p:blipFill>
        <p:spPr>
          <a:xfrm>
            <a:off x="1055440" y="4149080"/>
            <a:ext cx="7176160" cy="219996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DFE71B0-F68C-403B-8D1B-CD4F7636B9C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91" r="69738"/>
          <a:stretch/>
        </p:blipFill>
        <p:spPr>
          <a:xfrm>
            <a:off x="8419536" y="3429000"/>
            <a:ext cx="3431744" cy="320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546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2025-06-22T07:25:50Z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